
<file path=[Content_Types].xml><?xml version="1.0" encoding="utf-8"?>
<Types xmlns="http://schemas.openxmlformats.org/package/2006/content-types">
  <Default Extension="png" ContentType="image/png"/>
  <Default Extension="svg" ContentType="image/svg+xml"/>
  <Default Extension="jpeg" ContentType="image/jpeg"/>
  <Default Extension="emf" ContentType="image/x-emf"/>
  <Default Extension="rels" ContentType="application/vnd.openxmlformats-package.relationships+xml"/>
  <Default Extension="xml" ContentType="application/xml"/>
  <Default Extension="fntdata" ContentType="application/x-fontdata"/>
  <Default Extension="vsdx" ContentType="application/vnd.ms-visio.drawing"/>
  <Default Extension="wdp" ContentType="image/vnd.ms-photo"/>
  <Default Extension="vml" ContentType="application/vnd.openxmlformats-officedocument.vmlDrawing"/>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8"/>
  </p:notesMasterIdLst>
  <p:sldIdLst>
    <p:sldId id="256" r:id="rId2"/>
    <p:sldId id="257" r:id="rId3"/>
    <p:sldId id="258" r:id="rId4"/>
    <p:sldId id="262" r:id="rId5"/>
    <p:sldId id="288" r:id="rId6"/>
    <p:sldId id="264" r:id="rId7"/>
    <p:sldId id="263" r:id="rId8"/>
    <p:sldId id="289" r:id="rId9"/>
    <p:sldId id="270" r:id="rId10"/>
    <p:sldId id="293" r:id="rId11"/>
    <p:sldId id="265" r:id="rId12"/>
    <p:sldId id="272" r:id="rId13"/>
    <p:sldId id="292" r:id="rId14"/>
    <p:sldId id="274" r:id="rId15"/>
    <p:sldId id="291" r:id="rId16"/>
    <p:sldId id="287" r:id="rId17"/>
  </p:sldIdLst>
  <p:sldSz cx="12192000" cy="6858000"/>
  <p:notesSz cx="6858000" cy="9144000"/>
  <p:embeddedFontLst>
    <p:embeddedFont>
      <p:font typeface="Calibri" panose="020F0502020204030204" pitchFamily="34" charset="0"/>
      <p:regular r:id="rId19"/>
      <p:bold r:id="rId20"/>
      <p:italic r:id="rId21"/>
      <p:boldItalic r:id="rId22"/>
    </p:embeddedFont>
    <p:embeddedFont>
      <p:font typeface="时尚中黑简体" panose="01010104010101010101" pitchFamily="2" charset="-122"/>
      <p:regular r:id="rId23"/>
    </p:embeddedFont>
    <p:embeddedFont>
      <p:font typeface="微软雅黑" panose="020B0503020204020204" pitchFamily="34" charset="-122"/>
      <p:regular r:id="rId24"/>
      <p:bold r:id="rId25"/>
    </p:embeddedFont>
  </p:embeddedFontLst>
  <p:custDataLst>
    <p:tags r:id="rId26"/>
  </p:custDataLst>
  <p:defaultTextStyle>
    <a:defPPr>
      <a:defRPr lang="zh-CN"/>
    </a:defPPr>
    <a:lvl1pPr algn="l" rtl="0" eaLnBrk="0" fontAlgn="base" hangingPunct="0">
      <a:spcBef>
        <a:spcPct val="0"/>
      </a:spcBef>
      <a:spcAft>
        <a:spcPct val="0"/>
      </a:spcAft>
      <a:defRPr kern="1200">
        <a:solidFill>
          <a:schemeClr val="tx1"/>
        </a:solidFill>
        <a:latin typeface="微软雅黑" panose="020B0503020204020204" pitchFamily="34" charset="-122"/>
        <a:ea typeface="微软雅黑" panose="020B0503020204020204" pitchFamily="34" charset="-122"/>
        <a:cs typeface="+mn-cs"/>
      </a:defRPr>
    </a:lvl1pPr>
    <a:lvl2pPr marL="457200" algn="l" rtl="0" eaLnBrk="0" fontAlgn="base" hangingPunct="0">
      <a:spcBef>
        <a:spcPct val="0"/>
      </a:spcBef>
      <a:spcAft>
        <a:spcPct val="0"/>
      </a:spcAft>
      <a:defRPr kern="1200">
        <a:solidFill>
          <a:schemeClr val="tx1"/>
        </a:solidFill>
        <a:latin typeface="微软雅黑" panose="020B0503020204020204" pitchFamily="34" charset="-122"/>
        <a:ea typeface="微软雅黑" panose="020B0503020204020204" pitchFamily="34" charset="-122"/>
        <a:cs typeface="+mn-cs"/>
      </a:defRPr>
    </a:lvl2pPr>
    <a:lvl3pPr marL="914400" algn="l" rtl="0" eaLnBrk="0" fontAlgn="base" hangingPunct="0">
      <a:spcBef>
        <a:spcPct val="0"/>
      </a:spcBef>
      <a:spcAft>
        <a:spcPct val="0"/>
      </a:spcAft>
      <a:defRPr kern="1200">
        <a:solidFill>
          <a:schemeClr val="tx1"/>
        </a:solidFill>
        <a:latin typeface="微软雅黑" panose="020B0503020204020204" pitchFamily="34" charset="-122"/>
        <a:ea typeface="微软雅黑" panose="020B0503020204020204" pitchFamily="34" charset="-122"/>
        <a:cs typeface="+mn-cs"/>
      </a:defRPr>
    </a:lvl3pPr>
    <a:lvl4pPr marL="1371600" algn="l" rtl="0" eaLnBrk="0" fontAlgn="base" hangingPunct="0">
      <a:spcBef>
        <a:spcPct val="0"/>
      </a:spcBef>
      <a:spcAft>
        <a:spcPct val="0"/>
      </a:spcAft>
      <a:defRPr kern="1200">
        <a:solidFill>
          <a:schemeClr val="tx1"/>
        </a:solidFill>
        <a:latin typeface="微软雅黑" panose="020B0503020204020204" pitchFamily="34" charset="-122"/>
        <a:ea typeface="微软雅黑" panose="020B0503020204020204" pitchFamily="34" charset="-122"/>
        <a:cs typeface="+mn-cs"/>
      </a:defRPr>
    </a:lvl4pPr>
    <a:lvl5pPr marL="1828800" algn="l" rtl="0" eaLnBrk="0" fontAlgn="base" hangingPunct="0">
      <a:spcBef>
        <a:spcPct val="0"/>
      </a:spcBef>
      <a:spcAft>
        <a:spcPct val="0"/>
      </a:spcAft>
      <a:defRPr kern="1200">
        <a:solidFill>
          <a:schemeClr val="tx1"/>
        </a:solidFill>
        <a:latin typeface="微软雅黑" panose="020B0503020204020204" pitchFamily="34" charset="-122"/>
        <a:ea typeface="微软雅黑" panose="020B0503020204020204" pitchFamily="34" charset="-122"/>
        <a:cs typeface="+mn-cs"/>
      </a:defRPr>
    </a:lvl5pPr>
    <a:lvl6pPr marL="2286000" algn="l" defTabSz="914400" rtl="0" eaLnBrk="1" latinLnBrk="0" hangingPunct="1">
      <a:defRPr kern="1200">
        <a:solidFill>
          <a:schemeClr val="tx1"/>
        </a:solidFill>
        <a:latin typeface="微软雅黑" panose="020B0503020204020204" pitchFamily="34" charset="-122"/>
        <a:ea typeface="微软雅黑" panose="020B0503020204020204" pitchFamily="34" charset="-122"/>
        <a:cs typeface="+mn-cs"/>
      </a:defRPr>
    </a:lvl6pPr>
    <a:lvl7pPr marL="2743200" algn="l" defTabSz="914400" rtl="0" eaLnBrk="1" latinLnBrk="0" hangingPunct="1">
      <a:defRPr kern="1200">
        <a:solidFill>
          <a:schemeClr val="tx1"/>
        </a:solidFill>
        <a:latin typeface="微软雅黑" panose="020B0503020204020204" pitchFamily="34" charset="-122"/>
        <a:ea typeface="微软雅黑" panose="020B0503020204020204" pitchFamily="34" charset="-122"/>
        <a:cs typeface="+mn-cs"/>
      </a:defRPr>
    </a:lvl7pPr>
    <a:lvl8pPr marL="3200400" algn="l" defTabSz="914400" rtl="0" eaLnBrk="1" latinLnBrk="0" hangingPunct="1">
      <a:defRPr kern="1200">
        <a:solidFill>
          <a:schemeClr val="tx1"/>
        </a:solidFill>
        <a:latin typeface="微软雅黑" panose="020B0503020204020204" pitchFamily="34" charset="-122"/>
        <a:ea typeface="微软雅黑" panose="020B0503020204020204" pitchFamily="34" charset="-122"/>
        <a:cs typeface="+mn-cs"/>
      </a:defRPr>
    </a:lvl8pPr>
    <a:lvl9pPr marL="3657600" algn="l" defTabSz="914400" rtl="0" eaLnBrk="1" latinLnBrk="0" hangingPunct="1">
      <a:defRPr kern="1200">
        <a:solidFill>
          <a:schemeClr val="tx1"/>
        </a:solidFill>
        <a:latin typeface="微软雅黑" panose="020B0503020204020204" pitchFamily="34" charset="-122"/>
        <a:ea typeface="微软雅黑" panose="020B0503020204020204" pitchFamily="34" charset="-122"/>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4902C"/>
    <a:srgbClr val="006666"/>
    <a:srgbClr val="126164"/>
    <a:srgbClr val="06702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735" autoAdjust="0"/>
    <p:restoredTop sz="75904" autoAdjust="0"/>
  </p:normalViewPr>
  <p:slideViewPr>
    <p:cSldViewPr snapToGrid="0">
      <p:cViewPr varScale="1">
        <p:scale>
          <a:sx n="55" d="100"/>
          <a:sy n="55" d="100"/>
        </p:scale>
        <p:origin x="1038" y="72"/>
      </p:cViewPr>
      <p:guideLst>
        <p:guide orient="horz" pos="2160"/>
        <p:guide pos="3840"/>
      </p:guideLst>
    </p:cSldViewPr>
  </p:slideViewPr>
  <p:notesTextViewPr>
    <p:cViewPr>
      <p:scale>
        <a:sx n="1" d="1"/>
        <a:sy n="1" d="1"/>
      </p:scale>
      <p:origin x="0" y="-24"/>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tags" Target="tags/tag1.xml"/><Relationship Id="rId3" Type="http://schemas.openxmlformats.org/officeDocument/2006/relationships/slide" Target="slides/slide2.xml"/><Relationship Id="rId21"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presProps" Target="presProps.xml"/><Relationship Id="rId30"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2.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smtClean="0"/>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smtClean="0"/>
            </a:lvl1pPr>
          </a:lstStyle>
          <a:p>
            <a:pPr>
              <a:defRPr/>
            </a:pPr>
            <a:fld id="{BEB1AE57-91D8-4108-8A5C-7B63D632B2B6}" type="datetimeFigureOut">
              <a:rPr lang="zh-CN" altLang="en-US"/>
              <a:t>2018/9/10</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smtClean="0"/>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smtClean="0"/>
            </a:lvl1pPr>
          </a:lstStyle>
          <a:p>
            <a:pPr>
              <a:defRPr/>
            </a:pPr>
            <a:fld id="{58E94DB7-6BD0-41E8-B4E6-DA4C8BA169DB}" type="slidenum">
              <a:rPr lang="zh-CN" altLang="en-US"/>
              <a:t>‹#›</a:t>
            </a:fld>
            <a:endParaRPr lang="zh-CN" altLang="en-US"/>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mn-lt"/>
        <a:ea typeface="+mn-ea"/>
        <a:cs typeface="+mn-cs"/>
      </a:defRPr>
    </a:lvl1pPr>
    <a:lvl2pPr marL="457200" algn="l" rtl="0" fontAlgn="base">
      <a:spcBef>
        <a:spcPct val="30000"/>
      </a:spcBef>
      <a:spcAft>
        <a:spcPct val="0"/>
      </a:spcAft>
      <a:defRPr sz="1200" kern="1200">
        <a:solidFill>
          <a:schemeClr val="tx1"/>
        </a:solidFill>
        <a:latin typeface="+mn-lt"/>
        <a:ea typeface="+mn-ea"/>
        <a:cs typeface="+mn-cs"/>
      </a:defRPr>
    </a:lvl2pPr>
    <a:lvl3pPr marL="914400" algn="l" rtl="0" fontAlgn="base">
      <a:spcBef>
        <a:spcPct val="30000"/>
      </a:spcBef>
      <a:spcAft>
        <a:spcPct val="0"/>
      </a:spcAft>
      <a:defRPr sz="1200" kern="1200">
        <a:solidFill>
          <a:schemeClr val="tx1"/>
        </a:solidFill>
        <a:latin typeface="+mn-lt"/>
        <a:ea typeface="+mn-ea"/>
        <a:cs typeface="+mn-cs"/>
      </a:defRPr>
    </a:lvl3pPr>
    <a:lvl4pPr marL="1371600" algn="l" rtl="0" fontAlgn="base">
      <a:spcBef>
        <a:spcPct val="30000"/>
      </a:spcBef>
      <a:spcAft>
        <a:spcPct val="0"/>
      </a:spcAft>
      <a:defRPr sz="1200" kern="1200">
        <a:solidFill>
          <a:schemeClr val="tx1"/>
        </a:solidFill>
        <a:latin typeface="+mn-lt"/>
        <a:ea typeface="+mn-ea"/>
        <a:cs typeface="+mn-cs"/>
      </a:defRPr>
    </a:lvl4pPr>
    <a:lvl5pPr marL="182880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幻灯片图像占位符 1"/>
          <p:cNvSpPr>
            <a:spLocks noGrp="1" noRot="1" noChangeAspect="1" noTextEdit="1"/>
          </p:cNvSpPr>
          <p:nvPr>
            <p:ph type="sldImg"/>
          </p:nvPr>
        </p:nvSpPr>
        <p:spPr bwMode="auto">
          <a:xfrm>
            <a:off x="381000" y="685800"/>
            <a:ext cx="6096000" cy="34290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2765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a:p>
        </p:txBody>
      </p:sp>
      <p:sp>
        <p:nvSpPr>
          <p:cNvPr id="2765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fld id="{8EBE660E-5CC2-4A50-916A-880C808B748D}" type="slidenum">
              <a:rPr lang="zh-CN" altLang="en-US"/>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幻灯片图像占位符 1"/>
          <p:cNvSpPr>
            <a:spLocks noGrp="1" noRot="1" noChangeAspect="1" noTextEdit="1"/>
          </p:cNvSpPr>
          <p:nvPr>
            <p:ph type="sldImg"/>
          </p:nvPr>
        </p:nvSpPr>
        <p:spPr bwMode="auto">
          <a:xfrm>
            <a:off x="381000" y="685800"/>
            <a:ext cx="6096000" cy="34290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3379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r>
              <a:rPr lang="zh-CN" altLang="en-US" dirty="0"/>
              <a:t>自己发挥</a:t>
            </a:r>
            <a:endParaRPr lang="en-US" altLang="zh-CN" dirty="0"/>
          </a:p>
          <a:p>
            <a:pPr>
              <a:spcBef>
                <a:spcPct val="0"/>
              </a:spcBef>
            </a:pPr>
            <a:r>
              <a:rPr lang="zh-CN" altLang="en-US" dirty="0"/>
              <a:t>带一下安全性的事情吧</a:t>
            </a:r>
          </a:p>
        </p:txBody>
      </p:sp>
      <p:sp>
        <p:nvSpPr>
          <p:cNvPr id="3379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fld id="{E308F055-A891-4E99-8268-75EF6B3E05D1}" type="slidenum">
              <a:rPr lang="zh-CN" altLang="en-US"/>
              <a:t>10</a:t>
            </a:fld>
            <a:endParaRPr lang="zh-CN" altLang="en-US"/>
          </a:p>
        </p:txBody>
      </p:sp>
    </p:spTree>
    <p:extLst>
      <p:ext uri="{BB962C8B-B14F-4D97-AF65-F5344CB8AC3E}">
        <p14:creationId xmlns:p14="http://schemas.microsoft.com/office/powerpoint/2010/main" val="41908794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幻灯片图像占位符 1"/>
          <p:cNvSpPr>
            <a:spLocks noGrp="1" noRot="1" noChangeAspect="1" noTextEdit="1"/>
          </p:cNvSpPr>
          <p:nvPr>
            <p:ph type="sldImg"/>
          </p:nvPr>
        </p:nvSpPr>
        <p:spPr bwMode="auto">
          <a:xfrm>
            <a:off x="381000" y="685800"/>
            <a:ext cx="6096000" cy="34290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3379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r>
              <a:rPr lang="zh-CN" altLang="en-US" dirty="0"/>
              <a:t>随便发挥</a:t>
            </a:r>
            <a:endParaRPr lang="en-US" altLang="zh-CN" dirty="0"/>
          </a:p>
          <a:p>
            <a:pPr>
              <a:spcBef>
                <a:spcPct val="0"/>
              </a:spcBef>
            </a:pPr>
            <a:r>
              <a:rPr lang="zh-CN" altLang="en-US" dirty="0"/>
              <a:t>带一下性能和</a:t>
            </a:r>
            <a:r>
              <a:rPr lang="en-US" altLang="zh-CN" dirty="0"/>
              <a:t>WebSocket</a:t>
            </a:r>
            <a:r>
              <a:rPr lang="zh-CN" altLang="en-US" dirty="0"/>
              <a:t>吧</a:t>
            </a:r>
          </a:p>
        </p:txBody>
      </p:sp>
      <p:sp>
        <p:nvSpPr>
          <p:cNvPr id="3379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fld id="{E308F055-A891-4E99-8268-75EF6B3E05D1}" type="slidenum">
              <a:rPr lang="zh-CN" altLang="en-US"/>
              <a:t>11</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幻灯片图像占位符 1"/>
          <p:cNvSpPr>
            <a:spLocks noGrp="1" noRot="1" noChangeAspect="1" noTextEdit="1"/>
          </p:cNvSpPr>
          <p:nvPr>
            <p:ph type="sldImg"/>
          </p:nvPr>
        </p:nvSpPr>
        <p:spPr bwMode="auto">
          <a:xfrm>
            <a:off x="381000" y="685800"/>
            <a:ext cx="6096000" cy="34290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301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r>
              <a:rPr lang="zh-CN" altLang="en-US" dirty="0"/>
              <a:t>从时间和空间两个维度可视化分析花园的历史和实时数据，帮助用户作出更为明智的判断</a:t>
            </a:r>
          </a:p>
        </p:txBody>
      </p:sp>
      <p:sp>
        <p:nvSpPr>
          <p:cNvPr id="4301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fld id="{FDD95256-B5BC-4A00-9481-F0620CD62567}" type="slidenum">
              <a:rPr lang="zh-CN" altLang="en-US"/>
              <a:t>12</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幻灯片图像占位符 1"/>
          <p:cNvSpPr>
            <a:spLocks noGrp="1" noRot="1" noChangeAspect="1" noTextEdit="1"/>
          </p:cNvSpPr>
          <p:nvPr>
            <p:ph type="sldImg"/>
          </p:nvPr>
        </p:nvSpPr>
        <p:spPr bwMode="auto">
          <a:xfrm>
            <a:off x="381000" y="685800"/>
            <a:ext cx="6096000" cy="34290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296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a:p>
        </p:txBody>
      </p:sp>
      <p:sp>
        <p:nvSpPr>
          <p:cNvPr id="297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fld id="{BC3D94CA-D132-47A6-9678-D1034ECFFD2C}" type="slidenum">
              <a:rPr lang="zh-CN" altLang="en-US"/>
              <a:t>13</a:t>
            </a:fld>
            <a:endParaRPr lang="zh-CN" altLang="en-US"/>
          </a:p>
        </p:txBody>
      </p:sp>
    </p:spTree>
    <p:extLst>
      <p:ext uri="{BB962C8B-B14F-4D97-AF65-F5344CB8AC3E}">
        <p14:creationId xmlns:p14="http://schemas.microsoft.com/office/powerpoint/2010/main" val="9611998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xfrm>
            <a:off x="381000" y="685800"/>
            <a:ext cx="6096000" cy="34290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608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tabLst/>
              <a:defRPr/>
            </a:pPr>
            <a:r>
              <a:rPr lang="zh-CN" altLang="zh-CN" sz="1200" kern="1200" dirty="0">
                <a:solidFill>
                  <a:schemeClr val="tx1"/>
                </a:solidFill>
                <a:effectLst/>
                <a:latin typeface="+mn-lt"/>
                <a:ea typeface="+mn-ea"/>
                <a:cs typeface="+mn-cs"/>
              </a:rPr>
              <a:t>对</a:t>
            </a:r>
            <a:r>
              <a:rPr lang="en-US" altLang="zh-CN" sz="1200" kern="1200" dirty="0">
                <a:solidFill>
                  <a:schemeClr val="tx1"/>
                </a:solidFill>
                <a:effectLst/>
                <a:latin typeface="+mn-lt"/>
                <a:ea typeface="+mn-ea"/>
                <a:cs typeface="+mn-cs"/>
              </a:rPr>
              <a:t>GitHub</a:t>
            </a:r>
            <a:r>
              <a:rPr lang="zh-CN" altLang="zh-CN" sz="1200" kern="1200" dirty="0">
                <a:solidFill>
                  <a:schemeClr val="tx1"/>
                </a:solidFill>
                <a:effectLst/>
                <a:latin typeface="+mn-lt"/>
                <a:ea typeface="+mn-ea"/>
                <a:cs typeface="+mn-cs"/>
              </a:rPr>
              <a:t>工作流的不熟悉导致许多返工，如在合并时花大量的时间解决冲突、自己的修改被别人的提交覆盖回去等。掌握</a:t>
            </a:r>
            <a:r>
              <a:rPr lang="en-US" altLang="zh-CN" sz="1200" kern="1200" dirty="0">
                <a:solidFill>
                  <a:schemeClr val="tx1"/>
                </a:solidFill>
                <a:effectLst/>
                <a:latin typeface="+mn-lt"/>
                <a:ea typeface="+mn-ea"/>
                <a:cs typeface="+mn-cs"/>
              </a:rPr>
              <a:t>commit</a:t>
            </a:r>
            <a:r>
              <a:rPr lang="zh-CN" altLang="zh-CN" sz="1200" kern="1200" dirty="0">
                <a:solidFill>
                  <a:schemeClr val="tx1"/>
                </a:solidFill>
                <a:effectLst/>
                <a:latin typeface="+mn-lt"/>
                <a:ea typeface="+mn-ea"/>
                <a:cs typeface="+mn-cs"/>
              </a:rPr>
              <a:t>的时机，工作的分配与解耦，养成</a:t>
            </a:r>
            <a:r>
              <a:rPr lang="en-US" altLang="zh-CN" sz="1200" kern="1200" dirty="0">
                <a:solidFill>
                  <a:schemeClr val="tx1"/>
                </a:solidFill>
                <a:effectLst/>
                <a:latin typeface="+mn-lt"/>
                <a:ea typeface="+mn-ea"/>
                <a:cs typeface="+mn-cs"/>
              </a:rPr>
              <a:t>rebase</a:t>
            </a:r>
            <a:r>
              <a:rPr lang="zh-CN" altLang="zh-CN" sz="1200" kern="1200" dirty="0">
                <a:solidFill>
                  <a:schemeClr val="tx1"/>
                </a:solidFill>
                <a:effectLst/>
                <a:latin typeface="+mn-lt"/>
                <a:ea typeface="+mn-ea"/>
                <a:cs typeface="+mn-cs"/>
              </a:rPr>
              <a:t>的习惯都很重要。</a:t>
            </a:r>
          </a:p>
          <a:p>
            <a:pPr>
              <a:spcBef>
                <a:spcPct val="0"/>
              </a:spcBef>
            </a:pPr>
            <a:r>
              <a:rPr lang="en-US" altLang="zh-CN" sz="1200" kern="1200" dirty="0">
                <a:solidFill>
                  <a:schemeClr val="tx1"/>
                </a:solidFill>
                <a:effectLst/>
                <a:latin typeface="+mn-lt"/>
                <a:ea typeface="+mn-ea"/>
                <a:cs typeface="+mn-cs"/>
              </a:rPr>
              <a:t>.</a:t>
            </a:r>
            <a:r>
              <a:rPr lang="en-US" altLang="zh-CN" sz="1200" kern="1200" dirty="0" err="1">
                <a:solidFill>
                  <a:schemeClr val="tx1"/>
                </a:solidFill>
                <a:effectLst/>
                <a:latin typeface="+mn-lt"/>
                <a:ea typeface="+mn-ea"/>
                <a:cs typeface="+mn-cs"/>
              </a:rPr>
              <a:t>gitignore</a:t>
            </a:r>
            <a:r>
              <a:rPr lang="zh-CN" altLang="en-US" sz="1200" kern="1200" dirty="0">
                <a:solidFill>
                  <a:schemeClr val="tx1"/>
                </a:solidFill>
                <a:effectLst/>
                <a:latin typeface="+mn-lt"/>
                <a:ea typeface="+mn-ea"/>
                <a:cs typeface="+mn-cs"/>
              </a:rPr>
              <a:t>提升上传和下载速度</a:t>
            </a:r>
            <a:endParaRPr lang="en-US" altLang="zh-CN" sz="1200" kern="1200" dirty="0">
              <a:solidFill>
                <a:schemeClr val="tx1"/>
              </a:solidFill>
              <a:effectLst/>
              <a:latin typeface="+mn-lt"/>
              <a:ea typeface="+mn-ea"/>
              <a:cs typeface="+mn-cs"/>
            </a:endParaRPr>
          </a:p>
          <a:p>
            <a:pPr>
              <a:spcBef>
                <a:spcPct val="0"/>
              </a:spcBef>
            </a:pPr>
            <a:r>
              <a:rPr lang="zh-CN" altLang="en-US" dirty="0"/>
              <a:t>同组工作解耦不足。</a:t>
            </a:r>
            <a:endParaRPr lang="en-US" altLang="zh-CN" dirty="0"/>
          </a:p>
          <a:p>
            <a:pPr>
              <a:spcBef>
                <a:spcPct val="0"/>
              </a:spcBef>
            </a:pPr>
            <a:r>
              <a:rPr lang="zh-CN" altLang="en-US" dirty="0"/>
              <a:t>立会的必要性。</a:t>
            </a:r>
            <a:r>
              <a:rPr lang="zh-CN" altLang="zh-CN" sz="1200" kern="1200" dirty="0">
                <a:solidFill>
                  <a:schemeClr val="tx1"/>
                </a:solidFill>
                <a:effectLst/>
                <a:latin typeface="+mn-lt"/>
                <a:ea typeface="+mn-ea"/>
                <a:cs typeface="+mn-cs"/>
              </a:rPr>
              <a:t>严格而稳定的线下工作时间有利于团队项目的持续高效开发。因此应利用宝贵的小学期时间，完成优先级高的基础性功能的开发。暑期开发时间变得自由而零散，难以控制，无法进行较为复杂的需要合作的功能的开发。</a:t>
            </a:r>
            <a:endParaRPr lang="en-US" altLang="zh-CN" sz="1200" kern="1200" dirty="0">
              <a:solidFill>
                <a:schemeClr val="tx1"/>
              </a:solidFill>
              <a:effectLst/>
              <a:latin typeface="+mn-lt"/>
              <a:ea typeface="+mn-ea"/>
              <a:cs typeface="+mn-cs"/>
            </a:endParaRPr>
          </a:p>
          <a:p>
            <a:pPr>
              <a:spcBef>
                <a:spcPct val="0"/>
              </a:spcBef>
            </a:pPr>
            <a:endParaRPr lang="en-US" altLang="zh-CN" sz="1200" kern="1200" dirty="0">
              <a:solidFill>
                <a:schemeClr val="tx1"/>
              </a:solidFill>
              <a:effectLst/>
              <a:latin typeface="+mn-lt"/>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lang="zh-CN" altLang="zh-CN" sz="1200" kern="1200" dirty="0">
                <a:solidFill>
                  <a:schemeClr val="tx1"/>
                </a:solidFill>
                <a:effectLst/>
                <a:latin typeface="+mn-lt"/>
                <a:ea typeface="+mn-ea"/>
                <a:cs typeface="+mn-cs"/>
              </a:rPr>
              <a:t>复用他人思路较为清晰的开源组件可以减少从零开始的学习时长和技术风险。但复用不代表照单全收，还需要在通读和理解的基础上根据自己项目的个性化需求对原有组件进行修改和完善。</a:t>
            </a:r>
            <a:endParaRPr lang="en-US" altLang="zh-CN" sz="1200" kern="1200" dirty="0">
              <a:solidFill>
                <a:schemeClr val="tx1"/>
              </a:solidFill>
              <a:effectLst/>
              <a:latin typeface="+mn-lt"/>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lang="zh-CN" altLang="en-US" dirty="0"/>
              <a:t>通知组件：</a:t>
            </a:r>
            <a:r>
              <a:rPr lang="zh-CN" altLang="zh-CN" sz="1200" kern="1200" dirty="0">
                <a:solidFill>
                  <a:schemeClr val="tx1"/>
                </a:solidFill>
                <a:effectLst/>
                <a:latin typeface="+mn-lt"/>
                <a:ea typeface="+mn-ea"/>
                <a:cs typeface="+mn-cs"/>
              </a:rPr>
              <a:t>在时间有限的情况下，在一个优先级较低的需求上花费了一定时间尝试了较多常用方案后还是无法解决，可以考虑暂时搁置这个需求，转而尝试实现其他同等重要的需求。</a:t>
            </a:r>
            <a:endParaRPr lang="en-US" altLang="zh-CN" sz="1200" kern="1200" dirty="0">
              <a:solidFill>
                <a:schemeClr val="tx1"/>
              </a:solidFill>
              <a:effectLst/>
              <a:latin typeface="+mn-lt"/>
              <a:ea typeface="+mn-ea"/>
              <a:cs typeface="+mn-cs"/>
            </a:endParaRPr>
          </a:p>
        </p:txBody>
      </p:sp>
      <p:sp>
        <p:nvSpPr>
          <p:cNvPr id="4608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fld id="{A24B91E4-E922-49C2-B4FA-EFB7F70BDE1F}" type="slidenum">
              <a:rPr lang="zh-CN" altLang="en-US"/>
              <a:t>14</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幻灯片图像占位符 1"/>
          <p:cNvSpPr>
            <a:spLocks noGrp="1" noRot="1" noChangeAspect="1" noTextEdit="1"/>
          </p:cNvSpPr>
          <p:nvPr>
            <p:ph type="sldImg"/>
          </p:nvPr>
        </p:nvSpPr>
        <p:spPr bwMode="auto">
          <a:xfrm>
            <a:off x="381000" y="685800"/>
            <a:ext cx="6096000" cy="34290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2765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a:p>
        </p:txBody>
      </p:sp>
      <p:sp>
        <p:nvSpPr>
          <p:cNvPr id="2765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fld id="{8EBE660E-5CC2-4A50-916A-880C808B748D}" type="slidenum">
              <a:rPr lang="zh-CN" altLang="en-US"/>
              <a:t>15</a:t>
            </a:fld>
            <a:endParaRPr lang="zh-CN" altLang="en-US"/>
          </a:p>
        </p:txBody>
      </p:sp>
    </p:spTree>
    <p:extLst>
      <p:ext uri="{BB962C8B-B14F-4D97-AF65-F5344CB8AC3E}">
        <p14:creationId xmlns:p14="http://schemas.microsoft.com/office/powerpoint/2010/main" val="36234144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幻灯片图像占位符 1"/>
          <p:cNvSpPr>
            <a:spLocks noGrp="1" noRot="1" noChangeAspect="1" noTextEdit="1"/>
          </p:cNvSpPr>
          <p:nvPr>
            <p:ph type="sldImg"/>
          </p:nvPr>
        </p:nvSpPr>
        <p:spPr bwMode="auto">
          <a:xfrm>
            <a:off x="381000" y="685800"/>
            <a:ext cx="6096000" cy="34290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2765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a:p>
        </p:txBody>
      </p:sp>
      <p:sp>
        <p:nvSpPr>
          <p:cNvPr id="2765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fld id="{8EBE660E-5CC2-4A50-916A-880C808B748D}" type="slidenum">
              <a:rPr lang="zh-CN" altLang="en-US"/>
              <a:t>16</a:t>
            </a:fld>
            <a:endParaRPr lang="zh-CN" altLang="en-US"/>
          </a:p>
        </p:txBody>
      </p:sp>
    </p:spTree>
    <p:extLst>
      <p:ext uri="{BB962C8B-B14F-4D97-AF65-F5344CB8AC3E}">
        <p14:creationId xmlns:p14="http://schemas.microsoft.com/office/powerpoint/2010/main" val="15013428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幻灯片图像占位符 1"/>
          <p:cNvSpPr>
            <a:spLocks noGrp="1" noRot="1" noChangeAspect="1" noTextEdit="1"/>
          </p:cNvSpPr>
          <p:nvPr>
            <p:ph type="sldImg"/>
          </p:nvPr>
        </p:nvSpPr>
        <p:spPr bwMode="auto">
          <a:xfrm>
            <a:off x="381000" y="685800"/>
            <a:ext cx="6096000" cy="34290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2867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a:p>
        </p:txBody>
      </p:sp>
      <p:sp>
        <p:nvSpPr>
          <p:cNvPr id="2867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fld id="{E7B0550E-F892-4E8B-9E0E-B645F761473C}" type="slidenum">
              <a:rPr lang="zh-CN" altLang="en-US"/>
              <a:t>2</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幻灯片图像占位符 1"/>
          <p:cNvSpPr>
            <a:spLocks noGrp="1" noRot="1" noChangeAspect="1" noTextEdit="1"/>
          </p:cNvSpPr>
          <p:nvPr>
            <p:ph type="sldImg"/>
          </p:nvPr>
        </p:nvSpPr>
        <p:spPr bwMode="auto">
          <a:xfrm>
            <a:off x="381000" y="685800"/>
            <a:ext cx="6096000" cy="34290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296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a:p>
        </p:txBody>
      </p:sp>
      <p:sp>
        <p:nvSpPr>
          <p:cNvPr id="297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fld id="{BC3D94CA-D132-47A6-9678-D1034ECFFD2C}" type="slidenum">
              <a:rPr lang="zh-CN" altLang="en-US"/>
              <a:t>3</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幻灯片图像占位符 1"/>
          <p:cNvSpPr>
            <a:spLocks noGrp="1" noRot="1" noChangeAspect="1" noTextEdit="1"/>
          </p:cNvSpPr>
          <p:nvPr>
            <p:ph type="sldImg"/>
          </p:nvPr>
        </p:nvSpPr>
        <p:spPr bwMode="auto">
          <a:xfrm>
            <a:off x="381000" y="685800"/>
            <a:ext cx="6096000" cy="34290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3072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r>
              <a:rPr lang="en-US" altLang="zh-CN" dirty="0"/>
              <a:t>A</a:t>
            </a:r>
            <a:r>
              <a:rPr lang="zh-CN" altLang="en-US" dirty="0"/>
              <a:t>类项目</a:t>
            </a:r>
            <a:r>
              <a:rPr lang="en-US" altLang="zh-CN" dirty="0"/>
              <a:t> </a:t>
            </a:r>
            <a:r>
              <a:rPr lang="zh-CN" altLang="en-US" dirty="0"/>
              <a:t>简单谈理解而非选题 延展性好 结合许多前沿技术有应用空间</a:t>
            </a:r>
          </a:p>
        </p:txBody>
      </p:sp>
      <p:sp>
        <p:nvSpPr>
          <p:cNvPr id="3072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fld id="{4C934FFF-2116-4850-9AF1-AFEAB3617030}" type="slidenum">
              <a:rPr lang="zh-CN" altLang="en-US"/>
              <a:t>4</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幻灯片图像占位符 1"/>
          <p:cNvSpPr>
            <a:spLocks noGrp="1" noRot="1" noChangeAspect="1" noTextEdit="1"/>
          </p:cNvSpPr>
          <p:nvPr>
            <p:ph type="sldImg"/>
          </p:nvPr>
        </p:nvSpPr>
        <p:spPr bwMode="auto">
          <a:xfrm>
            <a:off x="381000" y="685800"/>
            <a:ext cx="6096000" cy="34290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296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a:p>
        </p:txBody>
      </p:sp>
      <p:sp>
        <p:nvSpPr>
          <p:cNvPr id="297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fld id="{BC3D94CA-D132-47A6-9678-D1034ECFFD2C}" type="slidenum">
              <a:rPr lang="zh-CN" altLang="en-US"/>
              <a:t>5</a:t>
            </a:fld>
            <a:endParaRPr lang="zh-CN" altLang="en-US"/>
          </a:p>
        </p:txBody>
      </p:sp>
    </p:spTree>
    <p:extLst>
      <p:ext uri="{BB962C8B-B14F-4D97-AF65-F5344CB8AC3E}">
        <p14:creationId xmlns:p14="http://schemas.microsoft.com/office/powerpoint/2010/main" val="13864769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幻灯片图像占位符 1"/>
          <p:cNvSpPr>
            <a:spLocks noGrp="1" noRot="1" noChangeAspect="1" noTextEdit="1"/>
          </p:cNvSpPr>
          <p:nvPr>
            <p:ph type="sldImg"/>
          </p:nvPr>
        </p:nvSpPr>
        <p:spPr bwMode="auto">
          <a:xfrm>
            <a:off x="381000" y="685800"/>
            <a:ext cx="6096000" cy="34290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3277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r>
              <a:rPr lang="zh-CN" altLang="en-US" dirty="0"/>
              <a:t>外观设计</a:t>
            </a:r>
            <a:endParaRPr lang="en-US" altLang="zh-CN" dirty="0"/>
          </a:p>
          <a:p>
            <a:pPr marL="0" marR="0" lvl="0" indent="0" algn="l" defTabSz="914400" rtl="0" eaLnBrk="1" fontAlgn="base" latinLnBrk="0" hangingPunct="1">
              <a:lnSpc>
                <a:spcPct val="100000"/>
              </a:lnSpc>
              <a:spcBef>
                <a:spcPct val="0"/>
              </a:spcBef>
              <a:spcAft>
                <a:spcPct val="0"/>
              </a:spcAft>
              <a:buClrTx/>
              <a:buSzTx/>
              <a:buFontTx/>
              <a:buNone/>
              <a:tabLst/>
              <a:defRPr/>
            </a:pPr>
            <a:r>
              <a:rPr lang="zh-CN" altLang="en-US" dirty="0"/>
              <a:t>直观地反应种类</a:t>
            </a:r>
            <a:r>
              <a:rPr lang="en-US" altLang="zh-CN" dirty="0"/>
              <a:t> </a:t>
            </a:r>
            <a:r>
              <a:rPr lang="zh-CN" altLang="en-US" dirty="0"/>
              <a:t>状态</a:t>
            </a:r>
            <a:endParaRPr lang="en-US" altLang="zh-CN" dirty="0"/>
          </a:p>
          <a:p>
            <a:pPr>
              <a:spcBef>
                <a:spcPct val="0"/>
              </a:spcBef>
            </a:pPr>
            <a:r>
              <a:rPr lang="zh-CN" altLang="en-US" dirty="0"/>
              <a:t>交互性强 风格一致</a:t>
            </a:r>
            <a:endParaRPr lang="en-US" altLang="zh-CN" dirty="0"/>
          </a:p>
        </p:txBody>
      </p:sp>
      <p:sp>
        <p:nvSpPr>
          <p:cNvPr id="3277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fld id="{2E7177CA-30A5-4479-9967-2B22484A45D3}" type="slidenum">
              <a:rPr lang="zh-CN" altLang="en-US"/>
              <a:t>6</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幻灯片图像占位符 1"/>
          <p:cNvSpPr>
            <a:spLocks noGrp="1" noRot="1" noChangeAspect="1" noTextEdit="1"/>
          </p:cNvSpPr>
          <p:nvPr>
            <p:ph type="sldImg"/>
          </p:nvPr>
        </p:nvSpPr>
        <p:spPr bwMode="auto">
          <a:xfrm>
            <a:off x="381000" y="685800"/>
            <a:ext cx="6096000" cy="34290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3174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tabLst/>
              <a:defRPr/>
            </a:pPr>
            <a:r>
              <a:rPr lang="zh-CN" altLang="zh-CN" sz="1200" kern="1200" dirty="0">
                <a:solidFill>
                  <a:schemeClr val="tx1"/>
                </a:solidFill>
                <a:effectLst/>
                <a:latin typeface="+mn-lt"/>
                <a:ea typeface="+mn-ea"/>
                <a:cs typeface="+mn-cs"/>
              </a:rPr>
              <a:t>对电脑端采用</a:t>
            </a:r>
            <a:r>
              <a:rPr lang="en-US" altLang="zh-CN" sz="1200" kern="1200" dirty="0">
                <a:solidFill>
                  <a:schemeClr val="tx1"/>
                </a:solidFill>
                <a:effectLst/>
                <a:latin typeface="+mn-lt"/>
                <a:ea typeface="+mn-ea"/>
                <a:cs typeface="+mn-cs"/>
              </a:rPr>
              <a:t>B/S</a:t>
            </a:r>
            <a:r>
              <a:rPr lang="zh-CN" altLang="zh-CN" sz="1200" kern="1200" dirty="0">
                <a:solidFill>
                  <a:schemeClr val="tx1"/>
                </a:solidFill>
                <a:effectLst/>
                <a:latin typeface="+mn-lt"/>
                <a:ea typeface="+mn-ea"/>
                <a:cs typeface="+mn-cs"/>
              </a:rPr>
              <a:t>架构，针对浏览器开发统一的页面；对手机端采用</a:t>
            </a:r>
            <a:r>
              <a:rPr lang="en-US" altLang="zh-CN" sz="1200" kern="1200" dirty="0">
                <a:solidFill>
                  <a:schemeClr val="tx1"/>
                </a:solidFill>
                <a:effectLst/>
                <a:latin typeface="+mn-lt"/>
                <a:ea typeface="+mn-ea"/>
                <a:cs typeface="+mn-cs"/>
              </a:rPr>
              <a:t>C/S</a:t>
            </a:r>
            <a:r>
              <a:rPr lang="zh-CN" altLang="zh-CN" sz="1200" kern="1200" dirty="0">
                <a:solidFill>
                  <a:schemeClr val="tx1"/>
                </a:solidFill>
                <a:effectLst/>
                <a:latin typeface="+mn-lt"/>
                <a:ea typeface="+mn-ea"/>
                <a:cs typeface="+mn-cs"/>
              </a:rPr>
              <a:t>架构，开发系统原生</a:t>
            </a:r>
            <a:r>
              <a:rPr lang="en-US" altLang="zh-CN" sz="1200" kern="1200" dirty="0">
                <a:solidFill>
                  <a:schemeClr val="tx1"/>
                </a:solidFill>
                <a:effectLst/>
                <a:latin typeface="+mn-lt"/>
                <a:ea typeface="+mn-ea"/>
                <a:cs typeface="+mn-cs"/>
              </a:rPr>
              <a:t>APP</a:t>
            </a:r>
            <a:r>
              <a:rPr lang="zh-CN" altLang="zh-CN" sz="1200" kern="1200" dirty="0">
                <a:solidFill>
                  <a:schemeClr val="tx1"/>
                </a:solidFill>
                <a:effectLst/>
                <a:latin typeface="+mn-lt"/>
                <a:ea typeface="+mn-ea"/>
                <a:cs typeface="+mn-cs"/>
              </a:rPr>
              <a:t>；对传感器和控制器使用</a:t>
            </a:r>
            <a:r>
              <a:rPr lang="en-US" altLang="zh-CN" sz="1200" kern="1200" dirty="0">
                <a:solidFill>
                  <a:schemeClr val="tx1"/>
                </a:solidFill>
                <a:effectLst/>
                <a:latin typeface="+mn-lt"/>
                <a:ea typeface="+mn-ea"/>
                <a:cs typeface="+mn-cs"/>
              </a:rPr>
              <a:t>C/S</a:t>
            </a:r>
            <a:r>
              <a:rPr lang="zh-CN" altLang="zh-CN" sz="1200" kern="1200" dirty="0">
                <a:solidFill>
                  <a:schemeClr val="tx1"/>
                </a:solidFill>
                <a:effectLst/>
                <a:latin typeface="+mn-lt"/>
                <a:ea typeface="+mn-ea"/>
                <a:cs typeface="+mn-cs"/>
              </a:rPr>
              <a:t>架构，通过数据线连接到物联网网关，将传感器的最新数据发送出去并传回控制命令操作控制器。为了减少重复开发的工作量，前端均使用</a:t>
            </a:r>
            <a:r>
              <a:rPr lang="en-US" altLang="zh-CN" sz="1200" kern="1200" dirty="0">
                <a:solidFill>
                  <a:schemeClr val="tx1"/>
                </a:solidFill>
                <a:effectLst/>
                <a:latin typeface="+mn-lt"/>
                <a:ea typeface="+mn-ea"/>
                <a:cs typeface="+mn-cs"/>
              </a:rPr>
              <a:t>HTTP</a:t>
            </a:r>
            <a:r>
              <a:rPr lang="zh-CN" altLang="zh-CN" sz="1200" kern="1200" dirty="0">
                <a:solidFill>
                  <a:schemeClr val="tx1"/>
                </a:solidFill>
                <a:effectLst/>
                <a:latin typeface="+mn-lt"/>
                <a:ea typeface="+mn-ea"/>
                <a:cs typeface="+mn-cs"/>
              </a:rPr>
              <a:t>协议通过因特网与服务器端通讯，后端对不同的前端采用同样的接口。用户可以通过使用电脑中的浏览器软件或手机中的原生</a:t>
            </a:r>
            <a:r>
              <a:rPr lang="en-US" altLang="zh-CN" sz="1200" kern="1200" dirty="0">
                <a:solidFill>
                  <a:schemeClr val="tx1"/>
                </a:solidFill>
                <a:effectLst/>
                <a:latin typeface="+mn-lt"/>
                <a:ea typeface="+mn-ea"/>
                <a:cs typeface="+mn-cs"/>
              </a:rPr>
              <a:t>APP</a:t>
            </a:r>
            <a:r>
              <a:rPr lang="zh-CN" altLang="zh-CN" sz="1200" kern="1200" dirty="0">
                <a:solidFill>
                  <a:schemeClr val="tx1"/>
                </a:solidFill>
                <a:effectLst/>
                <a:latin typeface="+mn-lt"/>
                <a:ea typeface="+mn-ea"/>
                <a:cs typeface="+mn-cs"/>
              </a:rPr>
              <a:t>，访问因特网上的网络服务器站点，来登陆智能花园系统。网络服务器会向数据库服务器发送用户的请求从而索取所需要的数据或是保存用户的操作。</a:t>
            </a:r>
            <a:endParaRPr lang="zh-CN" altLang="en-US" dirty="0"/>
          </a:p>
        </p:txBody>
      </p:sp>
      <p:sp>
        <p:nvSpPr>
          <p:cNvPr id="3174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fld id="{528F421A-25A8-45D8-8E60-A68912ACF238}" type="slidenum">
              <a:rPr lang="zh-CN" altLang="en-US"/>
              <a:t>7</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幻灯片图像占位符 1"/>
          <p:cNvSpPr>
            <a:spLocks noGrp="1" noRot="1" noChangeAspect="1" noTextEdit="1"/>
          </p:cNvSpPr>
          <p:nvPr>
            <p:ph type="sldImg"/>
          </p:nvPr>
        </p:nvSpPr>
        <p:spPr bwMode="auto">
          <a:xfrm>
            <a:off x="381000" y="685800"/>
            <a:ext cx="6096000" cy="34290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296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a:p>
        </p:txBody>
      </p:sp>
      <p:sp>
        <p:nvSpPr>
          <p:cNvPr id="297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fld id="{BC3D94CA-D132-47A6-9678-D1034ECFFD2C}" type="slidenum">
              <a:rPr lang="zh-CN" altLang="en-US"/>
              <a:t>8</a:t>
            </a:fld>
            <a:endParaRPr lang="zh-CN" altLang="en-US"/>
          </a:p>
        </p:txBody>
      </p:sp>
    </p:spTree>
    <p:extLst>
      <p:ext uri="{BB962C8B-B14F-4D97-AF65-F5344CB8AC3E}">
        <p14:creationId xmlns:p14="http://schemas.microsoft.com/office/powerpoint/2010/main" val="10933990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幻灯片图像占位符 1"/>
          <p:cNvSpPr>
            <a:spLocks noGrp="1" noRot="1" noChangeAspect="1" noTextEdit="1"/>
          </p:cNvSpPr>
          <p:nvPr>
            <p:ph type="sldImg"/>
          </p:nvPr>
        </p:nvSpPr>
        <p:spPr bwMode="auto">
          <a:xfrm>
            <a:off x="381000" y="685800"/>
            <a:ext cx="6096000" cy="34290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096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r>
              <a:rPr lang="zh-CN" altLang="zh-CN" sz="1200" kern="1200" dirty="0">
                <a:solidFill>
                  <a:schemeClr val="tx1"/>
                </a:solidFill>
                <a:effectLst/>
                <a:latin typeface="+mn-lt"/>
                <a:ea typeface="+mn-ea"/>
                <a:cs typeface="+mn-cs"/>
              </a:rPr>
              <a:t>使用</a:t>
            </a:r>
            <a:r>
              <a:rPr lang="en-US" altLang="zh-CN" sz="1200" kern="1200" dirty="0">
                <a:solidFill>
                  <a:schemeClr val="tx1"/>
                </a:solidFill>
                <a:effectLst/>
                <a:latin typeface="+mn-lt"/>
                <a:ea typeface="+mn-ea"/>
                <a:cs typeface="+mn-cs"/>
              </a:rPr>
              <a:t>Unity</a:t>
            </a:r>
            <a:r>
              <a:rPr lang="zh-CN" altLang="zh-CN" sz="1200" kern="1200" dirty="0">
                <a:solidFill>
                  <a:schemeClr val="tx1"/>
                </a:solidFill>
                <a:effectLst/>
                <a:latin typeface="+mn-lt"/>
                <a:ea typeface="+mn-ea"/>
                <a:cs typeface="+mn-cs"/>
              </a:rPr>
              <a:t>开发前端，有三个好处：一，可以减少开发</a:t>
            </a:r>
            <a:r>
              <a:rPr lang="en-US" altLang="zh-CN" sz="1200" kern="1200" dirty="0">
                <a:solidFill>
                  <a:schemeClr val="tx1"/>
                </a:solidFill>
                <a:effectLst/>
                <a:latin typeface="+mn-lt"/>
                <a:ea typeface="+mn-ea"/>
                <a:cs typeface="+mn-cs"/>
              </a:rPr>
              <a:t>GUI</a:t>
            </a:r>
            <a:r>
              <a:rPr lang="zh-CN" altLang="zh-CN" sz="1200" kern="1200" dirty="0">
                <a:solidFill>
                  <a:schemeClr val="tx1"/>
                </a:solidFill>
                <a:effectLst/>
                <a:latin typeface="+mn-lt"/>
                <a:ea typeface="+mn-ea"/>
                <a:cs typeface="+mn-cs"/>
              </a:rPr>
              <a:t>所需的代码量，窗体的调整可以在</a:t>
            </a:r>
            <a:r>
              <a:rPr lang="en-US" altLang="zh-CN" sz="1200" kern="1200" dirty="0">
                <a:solidFill>
                  <a:schemeClr val="tx1"/>
                </a:solidFill>
                <a:effectLst/>
                <a:latin typeface="+mn-lt"/>
                <a:ea typeface="+mn-ea"/>
                <a:cs typeface="+mn-cs"/>
              </a:rPr>
              <a:t>IDE</a:t>
            </a:r>
            <a:r>
              <a:rPr lang="zh-CN" altLang="zh-CN" sz="1200" kern="1200" dirty="0">
                <a:solidFill>
                  <a:schemeClr val="tx1"/>
                </a:solidFill>
                <a:effectLst/>
                <a:latin typeface="+mn-lt"/>
                <a:ea typeface="+mn-ea"/>
                <a:cs typeface="+mn-cs"/>
              </a:rPr>
              <a:t>的可视化界面中进行，较为方便直观。只有按钮事件较为复杂时才需要撰写代码。二，</a:t>
            </a:r>
            <a:r>
              <a:rPr lang="en-US" altLang="zh-CN" sz="1200" kern="1200" dirty="0">
                <a:solidFill>
                  <a:schemeClr val="tx1"/>
                </a:solidFill>
                <a:effectLst/>
                <a:latin typeface="+mn-lt"/>
                <a:ea typeface="+mn-ea"/>
                <a:cs typeface="+mn-cs"/>
              </a:rPr>
              <a:t>Unity</a:t>
            </a:r>
            <a:r>
              <a:rPr lang="zh-CN" altLang="zh-CN" sz="1200" kern="1200" dirty="0">
                <a:solidFill>
                  <a:schemeClr val="tx1"/>
                </a:solidFill>
                <a:effectLst/>
                <a:latin typeface="+mn-lt"/>
                <a:ea typeface="+mn-ea"/>
                <a:cs typeface="+mn-cs"/>
              </a:rPr>
              <a:t>支持的编程语言为</a:t>
            </a:r>
            <a:r>
              <a:rPr lang="en-US" altLang="zh-CN" sz="1200" kern="1200" dirty="0">
                <a:solidFill>
                  <a:schemeClr val="tx1"/>
                </a:solidFill>
                <a:effectLst/>
                <a:latin typeface="+mn-lt"/>
                <a:ea typeface="+mn-ea"/>
                <a:cs typeface="+mn-cs"/>
              </a:rPr>
              <a:t>C#</a:t>
            </a:r>
            <a:r>
              <a:rPr lang="zh-CN" altLang="zh-CN" sz="1200" kern="1200" dirty="0">
                <a:solidFill>
                  <a:schemeClr val="tx1"/>
                </a:solidFill>
                <a:effectLst/>
                <a:latin typeface="+mn-lt"/>
                <a:ea typeface="+mn-ea"/>
                <a:cs typeface="+mn-cs"/>
              </a:rPr>
              <a:t>，在同学们有</a:t>
            </a:r>
            <a:r>
              <a:rPr lang="en-US" altLang="zh-CN" sz="1200" kern="1200" dirty="0">
                <a:solidFill>
                  <a:schemeClr val="tx1"/>
                </a:solidFill>
                <a:effectLst/>
                <a:latin typeface="+mn-lt"/>
                <a:ea typeface="+mn-ea"/>
                <a:cs typeface="+mn-cs"/>
              </a:rPr>
              <a:t>C++</a:t>
            </a:r>
            <a:r>
              <a:rPr lang="zh-CN" altLang="zh-CN" sz="1200" kern="1200" dirty="0">
                <a:solidFill>
                  <a:schemeClr val="tx1"/>
                </a:solidFill>
                <a:effectLst/>
                <a:latin typeface="+mn-lt"/>
                <a:ea typeface="+mn-ea"/>
                <a:cs typeface="+mn-cs"/>
              </a:rPr>
              <a:t>编程经验的状况下，基本无需学习语法，只需要查询特定的</a:t>
            </a:r>
            <a:r>
              <a:rPr lang="en-US" altLang="zh-CN" sz="1200" kern="1200" dirty="0">
                <a:solidFill>
                  <a:schemeClr val="tx1"/>
                </a:solidFill>
                <a:effectLst/>
                <a:latin typeface="+mn-lt"/>
                <a:ea typeface="+mn-ea"/>
                <a:cs typeface="+mn-cs"/>
              </a:rPr>
              <a:t>API</a:t>
            </a:r>
            <a:r>
              <a:rPr lang="zh-CN" altLang="zh-CN" sz="1200" kern="1200" dirty="0">
                <a:solidFill>
                  <a:schemeClr val="tx1"/>
                </a:solidFill>
                <a:effectLst/>
                <a:latin typeface="+mn-lt"/>
                <a:ea typeface="+mn-ea"/>
                <a:cs typeface="+mn-cs"/>
              </a:rPr>
              <a:t>即可。三，</a:t>
            </a:r>
            <a:r>
              <a:rPr lang="en-US" altLang="zh-CN" sz="1200" kern="1200" dirty="0">
                <a:solidFill>
                  <a:schemeClr val="tx1"/>
                </a:solidFill>
                <a:effectLst/>
                <a:latin typeface="+mn-lt"/>
                <a:ea typeface="+mn-ea"/>
                <a:cs typeface="+mn-cs"/>
              </a:rPr>
              <a:t>Unity</a:t>
            </a:r>
            <a:r>
              <a:rPr lang="zh-CN" altLang="zh-CN" sz="1200" kern="1200" dirty="0">
                <a:solidFill>
                  <a:schemeClr val="tx1"/>
                </a:solidFill>
                <a:effectLst/>
                <a:latin typeface="+mn-lt"/>
                <a:ea typeface="+mn-ea"/>
                <a:cs typeface="+mn-cs"/>
              </a:rPr>
              <a:t>可以自动打包成</a:t>
            </a:r>
            <a:r>
              <a:rPr lang="en-US" altLang="zh-CN" sz="1200" kern="1200" dirty="0">
                <a:solidFill>
                  <a:schemeClr val="tx1"/>
                </a:solidFill>
                <a:effectLst/>
                <a:latin typeface="+mn-lt"/>
                <a:ea typeface="+mn-ea"/>
                <a:cs typeface="+mn-cs"/>
              </a:rPr>
              <a:t>Web</a:t>
            </a:r>
            <a:r>
              <a:rPr lang="zh-CN" altLang="zh-CN" sz="1200" kern="1200" dirty="0">
                <a:solidFill>
                  <a:schemeClr val="tx1"/>
                </a:solidFill>
                <a:effectLst/>
                <a:latin typeface="+mn-lt"/>
                <a:ea typeface="+mn-ea"/>
                <a:cs typeface="+mn-cs"/>
              </a:rPr>
              <a:t>网页和安卓原生应用，无需学习两者的框架和撰写两套前端代码。与之匹配的后端也只需要准备一套端口。降低了技术风险和进度风险。</a:t>
            </a:r>
            <a:endParaRPr lang="zh-CN" altLang="en-US" dirty="0"/>
          </a:p>
        </p:txBody>
      </p:sp>
      <p:sp>
        <p:nvSpPr>
          <p:cNvPr id="4096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fld id="{772FDB60-7BAD-4F38-B9D2-CDF940FD1183}" type="slidenum">
              <a:rPr lang="zh-CN" altLang="en-US"/>
              <a:t>9</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lvl1pPr>
              <a:defRPr/>
            </a:lvl1pPr>
          </a:lstStyle>
          <a:p>
            <a:pPr>
              <a:defRPr/>
            </a:pPr>
            <a:fld id="{FC3C57FE-0B00-41DD-8BB8-DC9015551E41}" type="datetimeFigureOut">
              <a:rPr lang="zh-CN" altLang="en-US"/>
              <a:t>2018/9/10</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218B1309-31AA-4F3E-8CCA-6505E1846DA1}" type="slidenum">
              <a:rPr lang="zh-CN" altLang="en-US"/>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pPr>
              <a:defRPr/>
            </a:pPr>
            <a:fld id="{9773CE71-AEC9-4E28-8BFD-E8186BAE989F}" type="datetimeFigureOut">
              <a:rPr lang="zh-CN" altLang="en-US"/>
              <a:t>2018/9/10</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CDAD665F-CB32-4A95-9AC1-32D6262CBB01}" type="slidenum">
              <a:rPr lang="zh-CN" altLang="en-US"/>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1"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1"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pPr>
              <a:defRPr/>
            </a:pPr>
            <a:fld id="{08509023-F3C5-4A76-8FDB-FE997FBBDE8D}" type="datetimeFigureOut">
              <a:rPr lang="zh-CN" altLang="en-US"/>
              <a:t>2018/9/10</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C77735C4-3E52-486E-95B3-6CDE361A54C7}" type="slidenum">
              <a:rPr lang="zh-CN" altLang="en-US"/>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pPr>
              <a:defRPr/>
            </a:pPr>
            <a:fld id="{05C6C729-B9E7-4244-BED7-E70D95CBF40D}" type="datetimeFigureOut">
              <a:rPr lang="zh-CN" altLang="en-US"/>
              <a:t>2018/9/10</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8E50EB83-23C4-4622-A2AE-890A415962B4}" type="slidenum">
              <a:rPr lang="zh-CN" altLang="en-US"/>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1" y="1709740"/>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1" y="4589465"/>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lvl1pPr>
              <a:defRPr/>
            </a:lvl1pPr>
          </a:lstStyle>
          <a:p>
            <a:pPr>
              <a:defRPr/>
            </a:pPr>
            <a:fld id="{58DC8146-D1DC-4DED-B63D-76542CF30917}" type="datetimeFigureOut">
              <a:rPr lang="zh-CN" altLang="en-US"/>
              <a:t>2018/9/10</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3D2077C0-FC75-4F16-A90B-6E6EDBD1DAF9}" type="slidenum">
              <a:rPr lang="zh-CN" altLang="en-US"/>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p:cNvSpPr>
            <a:spLocks noGrp="1"/>
          </p:cNvSpPr>
          <p:nvPr>
            <p:ph type="dt" sz="half" idx="10"/>
          </p:nvPr>
        </p:nvSpPr>
        <p:spPr/>
        <p:txBody>
          <a:bodyPr/>
          <a:lstStyle>
            <a:lvl1pPr>
              <a:defRPr/>
            </a:lvl1pPr>
          </a:lstStyle>
          <a:p>
            <a:pPr>
              <a:defRPr/>
            </a:pPr>
            <a:fld id="{122D5654-6B37-4F86-B180-159DB4A823A1}" type="datetimeFigureOut">
              <a:rPr lang="zh-CN" altLang="en-US"/>
              <a:t>2018/9/10</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B5E43C71-E027-4627-A592-A03D82803159}" type="slidenum">
              <a:rPr lang="zh-CN" altLang="en-US"/>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7"/>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9"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1"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p:cNvSpPr>
            <a:spLocks noGrp="1"/>
          </p:cNvSpPr>
          <p:nvPr>
            <p:ph type="dt" sz="half" idx="10"/>
          </p:nvPr>
        </p:nvSpPr>
        <p:spPr/>
        <p:txBody>
          <a:bodyPr/>
          <a:lstStyle>
            <a:lvl1pPr>
              <a:defRPr/>
            </a:lvl1pPr>
          </a:lstStyle>
          <a:p>
            <a:pPr>
              <a:defRPr/>
            </a:pPr>
            <a:fld id="{A8EBCEE4-E541-4944-99C8-0B0691F00BA8}" type="datetimeFigureOut">
              <a:rPr lang="zh-CN" altLang="en-US"/>
              <a:t>2018/9/10</a:t>
            </a:fld>
            <a:endParaRPr lang="zh-CN" altLang="en-US"/>
          </a:p>
        </p:txBody>
      </p:sp>
      <p:sp>
        <p:nvSpPr>
          <p:cNvPr id="8" name="页脚占位符 4"/>
          <p:cNvSpPr>
            <a:spLocks noGrp="1"/>
          </p:cNvSpPr>
          <p:nvPr>
            <p:ph type="ftr" sz="quarter" idx="11"/>
          </p:nvPr>
        </p:nvSpPr>
        <p:spPr/>
        <p:txBody>
          <a:bodyPr/>
          <a:lstStyle>
            <a:lvl1pPr>
              <a:defRPr/>
            </a:lvl1pPr>
          </a:lstStyle>
          <a:p>
            <a:pPr>
              <a:defRPr/>
            </a:pPr>
            <a:endParaRPr lang="zh-CN" altLang="en-US"/>
          </a:p>
        </p:txBody>
      </p:sp>
      <p:sp>
        <p:nvSpPr>
          <p:cNvPr id="9" name="灯片编号占位符 5"/>
          <p:cNvSpPr>
            <a:spLocks noGrp="1"/>
          </p:cNvSpPr>
          <p:nvPr>
            <p:ph type="sldNum" sz="quarter" idx="12"/>
          </p:nvPr>
        </p:nvSpPr>
        <p:spPr/>
        <p:txBody>
          <a:bodyPr/>
          <a:lstStyle>
            <a:lvl1pPr>
              <a:defRPr/>
            </a:lvl1pPr>
          </a:lstStyle>
          <a:p>
            <a:pPr>
              <a:defRPr/>
            </a:pPr>
            <a:fld id="{C0FBC343-4BA7-4B0B-8296-CC2F34592126}" type="slidenum">
              <a:rPr lang="zh-CN" altLang="en-US"/>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p:cNvSpPr>
            <a:spLocks noGrp="1"/>
          </p:cNvSpPr>
          <p:nvPr>
            <p:ph type="dt" sz="half" idx="10"/>
          </p:nvPr>
        </p:nvSpPr>
        <p:spPr/>
        <p:txBody>
          <a:bodyPr/>
          <a:lstStyle>
            <a:lvl1pPr>
              <a:defRPr/>
            </a:lvl1pPr>
          </a:lstStyle>
          <a:p>
            <a:pPr>
              <a:defRPr/>
            </a:pPr>
            <a:fld id="{E3F67B85-C061-4765-BA3F-C1B9199E0B92}" type="datetimeFigureOut">
              <a:rPr lang="zh-CN" altLang="en-US"/>
              <a:t>2018/9/10</a:t>
            </a:fld>
            <a:endParaRPr lang="zh-CN" altLang="en-US"/>
          </a:p>
        </p:txBody>
      </p:sp>
      <p:sp>
        <p:nvSpPr>
          <p:cNvPr id="4" name="页脚占位符 4"/>
          <p:cNvSpPr>
            <a:spLocks noGrp="1"/>
          </p:cNvSpPr>
          <p:nvPr>
            <p:ph type="ftr" sz="quarter" idx="11"/>
          </p:nvPr>
        </p:nvSpPr>
        <p:spPr/>
        <p:txBody>
          <a:bodyPr/>
          <a:lstStyle>
            <a:lvl1pPr>
              <a:defRPr/>
            </a:lvl1pPr>
          </a:lstStyle>
          <a:p>
            <a:pPr>
              <a:defRPr/>
            </a:pPr>
            <a:endParaRPr lang="zh-CN" altLang="en-US"/>
          </a:p>
        </p:txBody>
      </p:sp>
      <p:sp>
        <p:nvSpPr>
          <p:cNvPr id="5" name="灯片编号占位符 5"/>
          <p:cNvSpPr>
            <a:spLocks noGrp="1"/>
          </p:cNvSpPr>
          <p:nvPr>
            <p:ph type="sldNum" sz="quarter" idx="12"/>
          </p:nvPr>
        </p:nvSpPr>
        <p:spPr/>
        <p:txBody>
          <a:bodyPr/>
          <a:lstStyle>
            <a:lvl1pPr>
              <a:defRPr/>
            </a:lvl1pPr>
          </a:lstStyle>
          <a:p>
            <a:pPr>
              <a:defRPr/>
            </a:pPr>
            <a:fld id="{22539AA7-A25D-4C1B-82D1-99C62E775037}" type="slidenum">
              <a:rPr lang="zh-CN" altLang="en-US"/>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3" name="日期占位符 1"/>
          <p:cNvSpPr>
            <a:spLocks noGrp="1"/>
          </p:cNvSpPr>
          <p:nvPr>
            <p:ph type="dt" sz="half" idx="10"/>
          </p:nvPr>
        </p:nvSpPr>
        <p:spPr/>
        <p:txBody>
          <a:bodyPr/>
          <a:lstStyle>
            <a:lvl1pPr>
              <a:defRPr/>
            </a:lvl1pPr>
          </a:lstStyle>
          <a:p>
            <a:pPr>
              <a:defRPr/>
            </a:pPr>
            <a:fld id="{D8D291AE-F191-439D-AE01-73CEA9098CFE}" type="datetimeFigureOut">
              <a:rPr lang="zh-CN" altLang="en-US"/>
              <a:t>2018/9/10</a:t>
            </a:fld>
            <a:endParaRPr lang="zh-CN" altLang="en-US"/>
          </a:p>
        </p:txBody>
      </p:sp>
      <p:sp>
        <p:nvSpPr>
          <p:cNvPr id="4" name="页脚占位符 2"/>
          <p:cNvSpPr>
            <a:spLocks noGrp="1"/>
          </p:cNvSpPr>
          <p:nvPr>
            <p:ph type="ftr" sz="quarter" idx="11"/>
          </p:nvPr>
        </p:nvSpPr>
        <p:spPr/>
        <p:txBody>
          <a:bodyPr/>
          <a:lstStyle>
            <a:lvl1pPr>
              <a:defRPr/>
            </a:lvl1pPr>
          </a:lstStyle>
          <a:p>
            <a:pPr>
              <a:defRPr/>
            </a:pPr>
            <a:endParaRPr lang="zh-CN" altLang="en-US"/>
          </a:p>
        </p:txBody>
      </p:sp>
      <p:sp>
        <p:nvSpPr>
          <p:cNvPr id="5" name="灯片编号占位符 3"/>
          <p:cNvSpPr>
            <a:spLocks noGrp="1"/>
          </p:cNvSpPr>
          <p:nvPr>
            <p:ph type="sldNum" sz="quarter" idx="12"/>
          </p:nvPr>
        </p:nvSpPr>
        <p:spPr/>
        <p:txBody>
          <a:bodyPr/>
          <a:lstStyle>
            <a:lvl1pPr>
              <a:defRPr/>
            </a:lvl1pPr>
          </a:lstStyle>
          <a:p>
            <a:pPr>
              <a:defRPr/>
            </a:pPr>
            <a:fld id="{8A1D640E-1F7F-4FAA-924A-5E2B1AB2F7D7}" type="slidenum">
              <a:rPr lang="zh-CN" altLang="en-US"/>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3"/>
          <p:cNvSpPr>
            <a:spLocks noGrp="1"/>
          </p:cNvSpPr>
          <p:nvPr>
            <p:ph type="dt" sz="half" idx="10"/>
          </p:nvPr>
        </p:nvSpPr>
        <p:spPr/>
        <p:txBody>
          <a:bodyPr/>
          <a:lstStyle>
            <a:lvl1pPr>
              <a:defRPr/>
            </a:lvl1pPr>
          </a:lstStyle>
          <a:p>
            <a:pPr>
              <a:defRPr/>
            </a:pPr>
            <a:fld id="{6F5F305D-187E-4B3E-BD86-E5F582DEE9C3}" type="datetimeFigureOut">
              <a:rPr lang="zh-CN" altLang="en-US"/>
              <a:t>2018/9/10</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5AD0CE00-62D0-4288-8EB9-4E8B6D798DFF}" type="slidenum">
              <a:rPr lang="zh-CN" altLang="en-US"/>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7"/>
            <a:ext cx="6172200" cy="4873625"/>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3"/>
          <p:cNvSpPr>
            <a:spLocks noGrp="1"/>
          </p:cNvSpPr>
          <p:nvPr>
            <p:ph type="dt" sz="half" idx="10"/>
          </p:nvPr>
        </p:nvSpPr>
        <p:spPr/>
        <p:txBody>
          <a:bodyPr/>
          <a:lstStyle>
            <a:lvl1pPr>
              <a:defRPr/>
            </a:lvl1pPr>
          </a:lstStyle>
          <a:p>
            <a:pPr>
              <a:defRPr/>
            </a:pPr>
            <a:fld id="{72690B91-5F45-4156-B2DF-99025C90BA9C}" type="datetimeFigureOut">
              <a:rPr lang="zh-CN" altLang="en-US"/>
              <a:t>2018/9/10</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4EB9F8EE-5028-4CC8-AA92-B3E6F8FFA84C}" type="slidenum">
              <a:rPr lang="zh-CN" altLang="en-US"/>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7"/>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a:defRPr/>
            </a:pPr>
            <a:fld id="{AFF2CE33-D8BF-48AD-8F1E-41CC613CD6C7}" type="datetimeFigureOut">
              <a:rPr lang="zh-CN" altLang="en-US"/>
              <a:t>2018/9/10</a:t>
            </a:fld>
            <a:endParaRPr lang="zh-CN" altLang="en-US"/>
          </a:p>
        </p:txBody>
      </p:sp>
      <p:sp>
        <p:nvSpPr>
          <p:cNvPr id="5" name="页脚占位符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a:defRPr/>
            </a:pPr>
            <a:endParaRPr lang="zh-CN" altLang="en-US"/>
          </a:p>
        </p:txBody>
      </p:sp>
      <p:sp>
        <p:nvSpPr>
          <p:cNvPr id="6" name="灯片编号占位符 5"/>
          <p:cNvSpPr>
            <a:spLocks noGrp="1"/>
          </p:cNvSpPr>
          <p:nvPr>
            <p:ph type="sldNum" sz="quarter" idx="4"/>
          </p:nvPr>
        </p:nvSpPr>
        <p:spPr>
          <a:xfrm>
            <a:off x="8610600" y="6356352"/>
            <a:ext cx="2743200" cy="365125"/>
          </a:xfrm>
          <a:prstGeom prst="rect">
            <a:avLst/>
          </a:prstGeom>
        </p:spPr>
        <p:txBody>
          <a:bodyPr vert="horz" wrap="square" lIns="91440" tIns="45720" rIns="91440" bIns="45720" numCol="1" anchor="ctr" anchorCtr="0" compatLnSpc="1"/>
          <a:lstStyle>
            <a:lvl1pPr algn="r" eaLnBrk="1" hangingPunct="1">
              <a:defRPr sz="1200">
                <a:solidFill>
                  <a:srgbClr val="898989"/>
                </a:solidFill>
              </a:defRPr>
            </a:lvl1pPr>
          </a:lstStyle>
          <a:p>
            <a:pPr>
              <a:defRPr/>
            </a:pPr>
            <a:fld id="{577A37AB-A622-43A2-A57D-19EBA34EFC1A}" type="slidenum">
              <a:rPr lang="zh-CN" altLang="en-US"/>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微软雅黑" panose="020B0503020204020204" pitchFamily="34" charset="-122"/>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微软雅黑" panose="020B0503020204020204" pitchFamily="34" charset="-122"/>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微软雅黑" panose="020B0503020204020204" pitchFamily="34" charset="-122"/>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微软雅黑" panose="020B0503020204020204" pitchFamily="34" charset="-122"/>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微软雅黑" panose="020B0503020204020204" pitchFamily="34" charset="-122"/>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微软雅黑" panose="020B0503020204020204" pitchFamily="34" charset="-122"/>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微软雅黑" panose="020B0503020204020204" pitchFamily="34" charset="-122"/>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微软雅黑" panose="020B0503020204020204" pitchFamily="34" charset="-122"/>
          <a:ea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jpg"/><Relationship Id="rId7" Type="http://schemas.openxmlformats.org/officeDocument/2006/relationships/image" Target="../media/image32.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image" Target="../media/image12.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8" Type="http://schemas.openxmlformats.org/officeDocument/2006/relationships/image" Target="../media/image36.gif"/><Relationship Id="rId3" Type="http://schemas.openxmlformats.org/officeDocument/2006/relationships/image" Target="../media/image2.jpg"/><Relationship Id="rId7" Type="http://schemas.openxmlformats.org/officeDocument/2006/relationships/image" Target="../media/image35.gif"/><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image" Target="../media/image12.png"/><Relationship Id="rId4" Type="http://schemas.openxmlformats.org/officeDocument/2006/relationships/image" Target="../media/image11.png"/><Relationship Id="rId9" Type="http://schemas.openxmlformats.org/officeDocument/2006/relationships/image" Target="../media/image37.png"/></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image" Target="../media/image39.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12.png"/><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2.jpg"/><Relationship Id="rId7"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2.jpg"/><Relationship Id="rId7" Type="http://schemas.openxmlformats.org/officeDocument/2006/relationships/image" Target="../media/image16.png"/><Relationship Id="rId12"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12.png"/><Relationship Id="rId10" Type="http://schemas.openxmlformats.org/officeDocument/2006/relationships/image" Target="../media/image19.png"/><Relationship Id="rId4" Type="http://schemas.openxmlformats.org/officeDocument/2006/relationships/image" Target="../media/image11.png"/><Relationship Id="rId9" Type="http://schemas.openxmlformats.org/officeDocument/2006/relationships/image" Target="../media/image18.png"/></Relationships>
</file>

<file path=ppt/slides/_rels/slide7.xml.rels><?xml version="1.0" encoding="UTF-8" standalone="yes"?>
<Relationships xmlns="http://schemas.openxmlformats.org/package/2006/relationships"><Relationship Id="rId8" Type="http://schemas.openxmlformats.org/officeDocument/2006/relationships/image" Target="../media/image22.emf"/><Relationship Id="rId3" Type="http://schemas.openxmlformats.org/officeDocument/2006/relationships/notesSlide" Target="../notesSlides/notesSlide7.xml"/><Relationship Id="rId7" Type="http://schemas.openxmlformats.org/officeDocument/2006/relationships/package" Target="../embeddings/Microsoft_Visio_Drawing.vsdx"/><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2.jpg"/><Relationship Id="rId9" Type="http://schemas.openxmlformats.org/officeDocument/2006/relationships/image" Target="../media/image23.png"/></Relationships>
</file>

<file path=ppt/slides/_rels/slide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2.jpg"/><Relationship Id="rId7" Type="http://schemas.openxmlformats.org/officeDocument/2006/relationships/image" Target="../media/image25.png"/><Relationship Id="rId12"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24.png"/><Relationship Id="rId11" Type="http://schemas.microsoft.com/office/2007/relationships/hdphoto" Target="../media/hdphoto2.wdp"/><Relationship Id="rId5" Type="http://schemas.openxmlformats.org/officeDocument/2006/relationships/image" Target="../media/image12.png"/><Relationship Id="rId10" Type="http://schemas.openxmlformats.org/officeDocument/2006/relationships/image" Target="../media/image27.png"/><Relationship Id="rId4" Type="http://schemas.openxmlformats.org/officeDocument/2006/relationships/image" Target="../media/image11.png"/><Relationship Id="rId9"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13FF858D-6A67-4803-8C39-A731446FC46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90800" y="0"/>
            <a:ext cx="9601200" cy="6858000"/>
          </a:xfrm>
          <a:prstGeom prst="rect">
            <a:avLst/>
          </a:prstGeom>
        </p:spPr>
      </p:pic>
      <p:pic>
        <p:nvPicPr>
          <p:cNvPr id="12" name="图片 11">
            <a:extLst>
              <a:ext uri="{FF2B5EF4-FFF2-40B4-BE49-F238E27FC236}">
                <a16:creationId xmlns:a16="http://schemas.microsoft.com/office/drawing/2014/main" id="{0E943646-86B3-4C3C-9A26-20EEDEB87E2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0" y="0"/>
            <a:ext cx="9601200" cy="6858000"/>
          </a:xfrm>
          <a:prstGeom prst="rect">
            <a:avLst/>
          </a:prstGeom>
        </p:spPr>
      </p:pic>
      <p:sp>
        <p:nvSpPr>
          <p:cNvPr id="2" name="文本框 1"/>
          <p:cNvSpPr txBox="1"/>
          <p:nvPr/>
        </p:nvSpPr>
        <p:spPr>
          <a:xfrm>
            <a:off x="3769345" y="1438381"/>
            <a:ext cx="7128875" cy="2215991"/>
          </a:xfrm>
          <a:prstGeom prst="rect">
            <a:avLst/>
          </a:prstGeom>
          <a:noFill/>
        </p:spPr>
        <p:txBody>
          <a:bodyPr wrap="none" rtlCol="0">
            <a:spAutoFit/>
          </a:bodyPr>
          <a:lstStyle/>
          <a:p>
            <a:pPr algn="ctr"/>
            <a:r>
              <a:rPr lang="zh-CN" altLang="en-US" sz="13800" b="1" dirty="0">
                <a:solidFill>
                  <a:schemeClr val="accent2">
                    <a:lumMod val="75000"/>
                  </a:schemeClr>
                </a:solidFill>
                <a:latin typeface="时尚中黑简体" panose="01010104010101010101" pitchFamily="2" charset="-122"/>
                <a:ea typeface="时尚中黑简体" panose="01010104010101010101" pitchFamily="2" charset="-122"/>
              </a:rPr>
              <a:t>智能花园</a:t>
            </a:r>
          </a:p>
        </p:txBody>
      </p:sp>
      <p:pic>
        <p:nvPicPr>
          <p:cNvPr id="14" name="图片 13">
            <a:extLst>
              <a:ext uri="{FF2B5EF4-FFF2-40B4-BE49-F238E27FC236}">
                <a16:creationId xmlns:a16="http://schemas.microsoft.com/office/drawing/2014/main" id="{60A215CD-7B75-4768-A3F3-10B30C9B0A4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20298" y="4167992"/>
            <a:ext cx="5866584" cy="6858000"/>
          </a:xfrm>
          <a:prstGeom prst="rect">
            <a:avLst/>
          </a:prstGeom>
        </p:spPr>
      </p:pic>
      <p:pic>
        <p:nvPicPr>
          <p:cNvPr id="16" name="图片 15">
            <a:extLst>
              <a:ext uri="{FF2B5EF4-FFF2-40B4-BE49-F238E27FC236}">
                <a16:creationId xmlns:a16="http://schemas.microsoft.com/office/drawing/2014/main" id="{40A55A0C-4BFB-418B-8DFD-88C75B80175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349632" y="-3306856"/>
            <a:ext cx="4102616" cy="4828042"/>
          </a:xfrm>
          <a:prstGeom prst="rect">
            <a:avLst/>
          </a:prstGeom>
        </p:spPr>
      </p:pic>
      <p:sp>
        <p:nvSpPr>
          <p:cNvPr id="51" name="文本框 50">
            <a:extLst>
              <a:ext uri="{FF2B5EF4-FFF2-40B4-BE49-F238E27FC236}">
                <a16:creationId xmlns:a16="http://schemas.microsoft.com/office/drawing/2014/main" id="{A730DAAF-23A2-46D1-96E9-6DCC33E39E53}"/>
              </a:ext>
            </a:extLst>
          </p:cNvPr>
          <p:cNvSpPr txBox="1"/>
          <p:nvPr/>
        </p:nvSpPr>
        <p:spPr>
          <a:xfrm>
            <a:off x="3769346" y="3626304"/>
            <a:ext cx="7128874" cy="892552"/>
          </a:xfrm>
          <a:prstGeom prst="rect">
            <a:avLst/>
          </a:prstGeom>
          <a:noFill/>
        </p:spPr>
        <p:txBody>
          <a:bodyPr wrap="square" rtlCol="0">
            <a:spAutoFit/>
          </a:bodyPr>
          <a:lstStyle/>
          <a:p>
            <a:pPr algn="ctr"/>
            <a:r>
              <a:rPr lang="zh-CN" altLang="en-US" sz="2800" b="1" dirty="0">
                <a:solidFill>
                  <a:schemeClr val="tx1">
                    <a:lumMod val="65000"/>
                    <a:lumOff val="35000"/>
                  </a:schemeClr>
                </a:solidFill>
              </a:rPr>
              <a:t>第一小组 </a:t>
            </a:r>
            <a:r>
              <a:rPr lang="zh-CN" altLang="en-US" sz="2800" dirty="0">
                <a:solidFill>
                  <a:schemeClr val="tx1">
                    <a:lumMod val="65000"/>
                    <a:lumOff val="35000"/>
                  </a:schemeClr>
                </a:solidFill>
              </a:rPr>
              <a:t>吴幸融 吴怜颐 叶东諴 张宇航</a:t>
            </a:r>
            <a:endParaRPr lang="en-US" altLang="zh-CN" sz="2800" dirty="0">
              <a:solidFill>
                <a:schemeClr val="tx1">
                  <a:lumMod val="65000"/>
                  <a:lumOff val="35000"/>
                </a:schemeClr>
              </a:solidFill>
            </a:endParaRPr>
          </a:p>
          <a:p>
            <a:pPr algn="ctr"/>
            <a:r>
              <a:rPr lang="en-US" altLang="zh-CN" sz="2400" dirty="0">
                <a:solidFill>
                  <a:schemeClr val="tx1">
                    <a:lumMod val="65000"/>
                    <a:lumOff val="35000"/>
                  </a:schemeClr>
                </a:solidFill>
              </a:rPr>
              <a:t>2018</a:t>
            </a:r>
            <a:r>
              <a:rPr lang="zh-CN" altLang="en-US" sz="2400" dirty="0">
                <a:solidFill>
                  <a:schemeClr val="tx1">
                    <a:lumMod val="65000"/>
                    <a:lumOff val="35000"/>
                  </a:schemeClr>
                </a:solidFill>
              </a:rPr>
              <a:t>年</a:t>
            </a:r>
            <a:r>
              <a:rPr lang="en-US" altLang="zh-CN" sz="2400" dirty="0">
                <a:solidFill>
                  <a:schemeClr val="tx1">
                    <a:lumMod val="65000"/>
                    <a:lumOff val="35000"/>
                  </a:schemeClr>
                </a:solidFill>
              </a:rPr>
              <a:t>9</a:t>
            </a:r>
            <a:r>
              <a:rPr lang="zh-CN" altLang="en-US" sz="2400" dirty="0">
                <a:solidFill>
                  <a:schemeClr val="tx1">
                    <a:lumMod val="65000"/>
                    <a:lumOff val="35000"/>
                  </a:schemeClr>
                </a:solidFill>
              </a:rPr>
              <a:t>月</a:t>
            </a:r>
            <a:r>
              <a:rPr lang="en-US" altLang="zh-CN" sz="2400" dirty="0">
                <a:solidFill>
                  <a:schemeClr val="tx1">
                    <a:lumMod val="65000"/>
                    <a:lumOff val="35000"/>
                  </a:schemeClr>
                </a:solidFill>
              </a:rPr>
              <a:t>10</a:t>
            </a:r>
            <a:r>
              <a:rPr lang="zh-CN" altLang="en-US" sz="2400" dirty="0">
                <a:solidFill>
                  <a:schemeClr val="tx1">
                    <a:lumMod val="65000"/>
                    <a:lumOff val="35000"/>
                  </a:schemeClr>
                </a:solidFill>
              </a:rPr>
              <a:t>日</a:t>
            </a:r>
            <a:endParaRPr lang="en-US" altLang="zh-CN" sz="2400" dirty="0">
              <a:solidFill>
                <a:schemeClr val="tx1">
                  <a:lumMod val="65000"/>
                  <a:lumOff val="35000"/>
                </a:schemeClr>
              </a:solidFill>
            </a:endParaRP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2" name="组合 111">
            <a:extLst>
              <a:ext uri="{FF2B5EF4-FFF2-40B4-BE49-F238E27FC236}">
                <a16:creationId xmlns:a16="http://schemas.microsoft.com/office/drawing/2014/main" id="{055A59F9-8665-439C-A9EE-5A3AEB7FC267}"/>
              </a:ext>
            </a:extLst>
          </p:cNvPr>
          <p:cNvGrpSpPr/>
          <p:nvPr/>
        </p:nvGrpSpPr>
        <p:grpSpPr>
          <a:xfrm>
            <a:off x="3514269" y="-201705"/>
            <a:ext cx="5539574" cy="1979968"/>
            <a:chOff x="3514269" y="-201705"/>
            <a:chExt cx="5539574" cy="1979968"/>
          </a:xfrm>
        </p:grpSpPr>
        <p:pic>
          <p:nvPicPr>
            <p:cNvPr id="113" name="图片 112">
              <a:extLst>
                <a:ext uri="{FF2B5EF4-FFF2-40B4-BE49-F238E27FC236}">
                  <a16:creationId xmlns:a16="http://schemas.microsoft.com/office/drawing/2014/main" id="{3D6ECFF6-565A-4F6B-880D-7723E33D51F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8900000">
              <a:off x="3514269" y="-201705"/>
              <a:ext cx="1035277" cy="1979968"/>
            </a:xfrm>
            <a:prstGeom prst="rect">
              <a:avLst/>
            </a:prstGeom>
          </p:spPr>
        </p:pic>
        <p:sp>
          <p:nvSpPr>
            <p:cNvPr id="114" name="圆角矩形 20">
              <a:extLst>
                <a:ext uri="{FF2B5EF4-FFF2-40B4-BE49-F238E27FC236}">
                  <a16:creationId xmlns:a16="http://schemas.microsoft.com/office/drawing/2014/main" id="{7AF5FC59-36ED-413F-95AA-D0CCC5E6D0F7}"/>
                </a:ext>
              </a:extLst>
            </p:cNvPr>
            <p:cNvSpPr/>
            <p:nvPr/>
          </p:nvSpPr>
          <p:spPr>
            <a:xfrm>
              <a:off x="3727695" y="334953"/>
              <a:ext cx="4597734" cy="805253"/>
            </a:xfrm>
            <a:prstGeom prst="roundRect">
              <a:avLst/>
            </a:prstGeom>
            <a:noFill/>
            <a:ln>
              <a:noFill/>
            </a:ln>
            <a:effectLst>
              <a:outerShdw blurRad="88900" dist="50800" dir="5400000" sx="97000" sy="97000" algn="ctr" rotWithShape="0">
                <a:srgbClr val="000000">
                  <a:alpha val="4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400" dirty="0" err="1">
                  <a:solidFill>
                    <a:srgbClr val="126164"/>
                  </a:solidFill>
                  <a:latin typeface="时尚中黑简体" panose="01010104010101010101" pitchFamily="2" charset="-122"/>
                  <a:ea typeface="时尚中黑简体" panose="01010104010101010101" pitchFamily="2" charset="-122"/>
                </a:rPr>
                <a:t>SpringBoot</a:t>
              </a:r>
              <a:r>
                <a:rPr lang="en-US" altLang="zh-CN" sz="4400" dirty="0">
                  <a:solidFill>
                    <a:srgbClr val="126164"/>
                  </a:solidFill>
                  <a:latin typeface="时尚中黑简体" panose="01010104010101010101" pitchFamily="2" charset="-122"/>
                  <a:ea typeface="时尚中黑简体" panose="01010104010101010101" pitchFamily="2" charset="-122"/>
                </a:rPr>
                <a:t> 4 JPA</a:t>
              </a:r>
              <a:endParaRPr lang="zh-CN" altLang="en-US" sz="4400" dirty="0">
                <a:solidFill>
                  <a:srgbClr val="126164"/>
                </a:solidFill>
                <a:latin typeface="时尚中黑简体" panose="01010104010101010101" pitchFamily="2" charset="-122"/>
                <a:ea typeface="时尚中黑简体" panose="01010104010101010101" pitchFamily="2" charset="-122"/>
              </a:endParaRPr>
            </a:p>
          </p:txBody>
        </p:sp>
        <p:pic>
          <p:nvPicPr>
            <p:cNvPr id="115" name="图片 114">
              <a:extLst>
                <a:ext uri="{FF2B5EF4-FFF2-40B4-BE49-F238E27FC236}">
                  <a16:creationId xmlns:a16="http://schemas.microsoft.com/office/drawing/2014/main" id="{451AB311-9038-4734-A8DC-9339C653D55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3500000" flipV="1">
              <a:off x="7623383" y="-135449"/>
              <a:ext cx="982290" cy="1878630"/>
            </a:xfrm>
            <a:prstGeom prst="rect">
              <a:avLst/>
            </a:prstGeom>
          </p:spPr>
        </p:pic>
      </p:grpSp>
      <p:pic>
        <p:nvPicPr>
          <p:cNvPr id="5" name="图片 4">
            <a:extLst>
              <a:ext uri="{FF2B5EF4-FFF2-40B4-BE49-F238E27FC236}">
                <a16:creationId xmlns:a16="http://schemas.microsoft.com/office/drawing/2014/main" id="{DF310581-E34C-45E3-AABA-F396AAFDCA2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874665">
            <a:off x="9687867" y="1675965"/>
            <a:ext cx="2886462" cy="5425451"/>
          </a:xfrm>
          <a:prstGeom prst="rect">
            <a:avLst/>
          </a:prstGeom>
        </p:spPr>
      </p:pic>
      <p:pic>
        <p:nvPicPr>
          <p:cNvPr id="4098" name="Picture 2" descr="âSpringboot JPAâçå¾çæç´¢ç»æ">
            <a:extLst>
              <a:ext uri="{FF2B5EF4-FFF2-40B4-BE49-F238E27FC236}">
                <a16:creationId xmlns:a16="http://schemas.microsoft.com/office/drawing/2014/main" id="{55480E59-CBE7-4CC6-B682-6F1B07AE133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22463" y="1752931"/>
            <a:ext cx="9347074" cy="42103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56479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pSp>
        <p:nvGrpSpPr>
          <p:cNvPr id="112" name="组合 111">
            <a:extLst>
              <a:ext uri="{FF2B5EF4-FFF2-40B4-BE49-F238E27FC236}">
                <a16:creationId xmlns:a16="http://schemas.microsoft.com/office/drawing/2014/main" id="{055A59F9-8665-439C-A9EE-5A3AEB7FC267}"/>
              </a:ext>
            </a:extLst>
          </p:cNvPr>
          <p:cNvGrpSpPr/>
          <p:nvPr/>
        </p:nvGrpSpPr>
        <p:grpSpPr>
          <a:xfrm>
            <a:off x="3514269" y="-201705"/>
            <a:ext cx="5539574" cy="1979968"/>
            <a:chOff x="3514269" y="-201705"/>
            <a:chExt cx="5539574" cy="1979968"/>
          </a:xfrm>
        </p:grpSpPr>
        <p:pic>
          <p:nvPicPr>
            <p:cNvPr id="113" name="图片 112">
              <a:extLst>
                <a:ext uri="{FF2B5EF4-FFF2-40B4-BE49-F238E27FC236}">
                  <a16:creationId xmlns:a16="http://schemas.microsoft.com/office/drawing/2014/main" id="{3D6ECFF6-565A-4F6B-880D-7723E33D51F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8900000">
              <a:off x="3514269" y="-201705"/>
              <a:ext cx="1035277" cy="1979968"/>
            </a:xfrm>
            <a:prstGeom prst="rect">
              <a:avLst/>
            </a:prstGeom>
          </p:spPr>
        </p:pic>
        <p:sp>
          <p:nvSpPr>
            <p:cNvPr id="114" name="圆角矩形 20">
              <a:extLst>
                <a:ext uri="{FF2B5EF4-FFF2-40B4-BE49-F238E27FC236}">
                  <a16:creationId xmlns:a16="http://schemas.microsoft.com/office/drawing/2014/main" id="{7AF5FC59-36ED-413F-95AA-D0CCC5E6D0F7}"/>
                </a:ext>
              </a:extLst>
            </p:cNvPr>
            <p:cNvSpPr/>
            <p:nvPr/>
          </p:nvSpPr>
          <p:spPr>
            <a:xfrm>
              <a:off x="3727695" y="334953"/>
              <a:ext cx="4597734" cy="805253"/>
            </a:xfrm>
            <a:prstGeom prst="roundRect">
              <a:avLst/>
            </a:prstGeom>
            <a:noFill/>
            <a:ln>
              <a:noFill/>
            </a:ln>
            <a:effectLst>
              <a:outerShdw blurRad="88900" dist="50800" dir="5400000" sx="97000" sy="97000" algn="ctr" rotWithShape="0">
                <a:srgbClr val="000000">
                  <a:alpha val="4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4400" dirty="0">
                  <a:solidFill>
                    <a:srgbClr val="126164"/>
                  </a:solidFill>
                  <a:latin typeface="时尚中黑简体" panose="01010104010101010101" pitchFamily="2" charset="-122"/>
                  <a:ea typeface="时尚中黑简体" panose="01010104010101010101" pitchFamily="2" charset="-122"/>
                </a:rPr>
                <a:t>多线程</a:t>
              </a:r>
            </a:p>
          </p:txBody>
        </p:sp>
        <p:pic>
          <p:nvPicPr>
            <p:cNvPr id="115" name="图片 114">
              <a:extLst>
                <a:ext uri="{FF2B5EF4-FFF2-40B4-BE49-F238E27FC236}">
                  <a16:creationId xmlns:a16="http://schemas.microsoft.com/office/drawing/2014/main" id="{451AB311-9038-4734-A8DC-9339C653D55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3500000" flipV="1">
              <a:off x="7623383" y="-135449"/>
              <a:ext cx="982290" cy="1878630"/>
            </a:xfrm>
            <a:prstGeom prst="rect">
              <a:avLst/>
            </a:prstGeom>
          </p:spPr>
        </p:pic>
      </p:grpSp>
      <p:pic>
        <p:nvPicPr>
          <p:cNvPr id="2050" name="Picture 2" descr="未命名文件">
            <a:extLst>
              <a:ext uri="{FF2B5EF4-FFF2-40B4-BE49-F238E27FC236}">
                <a16:creationId xmlns:a16="http://schemas.microsoft.com/office/drawing/2014/main" id="{CAAF4CE2-D2D5-4F43-9BCF-C13C138124B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2116" y="803866"/>
            <a:ext cx="11850487" cy="5418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图片 7">
            <a:extLst>
              <a:ext uri="{FF2B5EF4-FFF2-40B4-BE49-F238E27FC236}">
                <a16:creationId xmlns:a16="http://schemas.microsoft.com/office/drawing/2014/main" id="{5FEAE448-63B3-49C8-AB1E-6F9D48B201C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10181" y="-568800"/>
            <a:ext cx="3459858" cy="3796631"/>
          </a:xfrm>
          <a:prstGeom prst="rect">
            <a:avLst/>
          </a:prstGeom>
        </p:spPr>
      </p:pic>
      <p:pic>
        <p:nvPicPr>
          <p:cNvPr id="9" name="图片 8">
            <a:extLst>
              <a:ext uri="{FF2B5EF4-FFF2-40B4-BE49-F238E27FC236}">
                <a16:creationId xmlns:a16="http://schemas.microsoft.com/office/drawing/2014/main" id="{06F9FCFF-9251-4708-903B-02650A4ECF9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258371" y="4783560"/>
            <a:ext cx="3211984" cy="2682006"/>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pSp>
        <p:nvGrpSpPr>
          <p:cNvPr id="60" name="组合 59">
            <a:extLst>
              <a:ext uri="{FF2B5EF4-FFF2-40B4-BE49-F238E27FC236}">
                <a16:creationId xmlns:a16="http://schemas.microsoft.com/office/drawing/2014/main" id="{7B75FBF1-D86E-4D8B-9999-5EF7A4C3AA96}"/>
              </a:ext>
            </a:extLst>
          </p:cNvPr>
          <p:cNvGrpSpPr/>
          <p:nvPr/>
        </p:nvGrpSpPr>
        <p:grpSpPr>
          <a:xfrm>
            <a:off x="3514269" y="-201705"/>
            <a:ext cx="5539574" cy="1979968"/>
            <a:chOff x="3514269" y="-201705"/>
            <a:chExt cx="5539574" cy="1979968"/>
          </a:xfrm>
        </p:grpSpPr>
        <p:pic>
          <p:nvPicPr>
            <p:cNvPr id="61" name="图片 60">
              <a:extLst>
                <a:ext uri="{FF2B5EF4-FFF2-40B4-BE49-F238E27FC236}">
                  <a16:creationId xmlns:a16="http://schemas.microsoft.com/office/drawing/2014/main" id="{3442A52C-1D4D-4CBD-84F0-E02A3CAD5B7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8900000">
              <a:off x="3514269" y="-201705"/>
              <a:ext cx="1035277" cy="1979968"/>
            </a:xfrm>
            <a:prstGeom prst="rect">
              <a:avLst/>
            </a:prstGeom>
          </p:spPr>
        </p:pic>
        <p:sp>
          <p:nvSpPr>
            <p:cNvPr id="62" name="圆角矩形 20">
              <a:extLst>
                <a:ext uri="{FF2B5EF4-FFF2-40B4-BE49-F238E27FC236}">
                  <a16:creationId xmlns:a16="http://schemas.microsoft.com/office/drawing/2014/main" id="{82ACA3B0-0206-40F5-8C22-566036A1D131}"/>
                </a:ext>
              </a:extLst>
            </p:cNvPr>
            <p:cNvSpPr/>
            <p:nvPr/>
          </p:nvSpPr>
          <p:spPr>
            <a:xfrm>
              <a:off x="3727695" y="334953"/>
              <a:ext cx="4597734" cy="805253"/>
            </a:xfrm>
            <a:prstGeom prst="roundRect">
              <a:avLst/>
            </a:prstGeom>
            <a:noFill/>
            <a:ln>
              <a:noFill/>
            </a:ln>
            <a:effectLst>
              <a:outerShdw blurRad="88900" dist="50800" dir="5400000" sx="97000" sy="97000" algn="ctr" rotWithShape="0">
                <a:srgbClr val="000000">
                  <a:alpha val="4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4400" dirty="0">
                  <a:solidFill>
                    <a:srgbClr val="126164"/>
                  </a:solidFill>
                  <a:latin typeface="时尚中黑简体" panose="01010104010101010101" pitchFamily="2" charset="-122"/>
                  <a:ea typeface="时尚中黑简体" panose="01010104010101010101" pitchFamily="2" charset="-122"/>
                </a:rPr>
                <a:t>两个维度可视化</a:t>
              </a:r>
            </a:p>
          </p:txBody>
        </p:sp>
        <p:pic>
          <p:nvPicPr>
            <p:cNvPr id="63" name="图片 62">
              <a:extLst>
                <a:ext uri="{FF2B5EF4-FFF2-40B4-BE49-F238E27FC236}">
                  <a16:creationId xmlns:a16="http://schemas.microsoft.com/office/drawing/2014/main" id="{E3EA7CDF-EE28-45A6-9419-31301E72564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3500000" flipV="1">
              <a:off x="7623383" y="-135449"/>
              <a:ext cx="982290" cy="1878630"/>
            </a:xfrm>
            <a:prstGeom prst="rect">
              <a:avLst/>
            </a:prstGeom>
          </p:spPr>
        </p:pic>
      </p:grpSp>
      <p:pic>
        <p:nvPicPr>
          <p:cNvPr id="271" name="图片 270">
            <a:extLst>
              <a:ext uri="{FF2B5EF4-FFF2-40B4-BE49-F238E27FC236}">
                <a16:creationId xmlns:a16="http://schemas.microsoft.com/office/drawing/2014/main" id="{29DD3222-CC13-4E13-BB64-D193892BCBE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18900000">
            <a:off x="9353699" y="-462020"/>
            <a:ext cx="2298897" cy="3410254"/>
          </a:xfrm>
          <a:prstGeom prst="rect">
            <a:avLst/>
          </a:prstGeom>
        </p:spPr>
      </p:pic>
      <p:pic>
        <p:nvPicPr>
          <p:cNvPr id="3" name="图片 2">
            <a:extLst>
              <a:ext uri="{FF2B5EF4-FFF2-40B4-BE49-F238E27FC236}">
                <a16:creationId xmlns:a16="http://schemas.microsoft.com/office/drawing/2014/main" id="{04B0B8A0-82B9-424F-BAA9-311B833E34D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763131" y="2974240"/>
            <a:ext cx="7124595" cy="3584815"/>
          </a:xfrm>
          <a:prstGeom prst="rect">
            <a:avLst/>
          </a:prstGeom>
        </p:spPr>
      </p:pic>
      <p:pic>
        <p:nvPicPr>
          <p:cNvPr id="7" name="图片 6">
            <a:extLst>
              <a:ext uri="{FF2B5EF4-FFF2-40B4-BE49-F238E27FC236}">
                <a16:creationId xmlns:a16="http://schemas.microsoft.com/office/drawing/2014/main" id="{F43A2E9D-7FEA-4025-9BAD-941C1EC945D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88297" y="1243107"/>
            <a:ext cx="6800850" cy="4095750"/>
          </a:xfrm>
          <a:prstGeom prst="rect">
            <a:avLst/>
          </a:prstGeom>
        </p:spPr>
      </p:pic>
      <p:pic>
        <p:nvPicPr>
          <p:cNvPr id="5" name="图片 4">
            <a:extLst>
              <a:ext uri="{FF2B5EF4-FFF2-40B4-BE49-F238E27FC236}">
                <a16:creationId xmlns:a16="http://schemas.microsoft.com/office/drawing/2014/main" id="{9A4C0624-47E7-46AB-A2BD-FC6C65EC490E}"/>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904" y="4052524"/>
            <a:ext cx="6138826" cy="4126096"/>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F35D62AA-D9EF-4B7D-B14F-BB1E015D6FE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59991" y="191458"/>
            <a:ext cx="4572009" cy="4044704"/>
          </a:xfrm>
          <a:prstGeom prst="rect">
            <a:avLst/>
          </a:prstGeom>
        </p:spPr>
      </p:pic>
      <p:sp>
        <p:nvSpPr>
          <p:cNvPr id="24" name="文本框 20">
            <a:extLst>
              <a:ext uri="{FF2B5EF4-FFF2-40B4-BE49-F238E27FC236}">
                <a16:creationId xmlns:a16="http://schemas.microsoft.com/office/drawing/2014/main" id="{8BB7DFEC-EF66-4FAA-B99B-A8757D92D67C}"/>
              </a:ext>
            </a:extLst>
          </p:cNvPr>
          <p:cNvSpPr txBox="1">
            <a:spLocks noChangeArrowheads="1"/>
          </p:cNvSpPr>
          <p:nvPr/>
        </p:nvSpPr>
        <p:spPr bwMode="auto">
          <a:xfrm>
            <a:off x="4855332" y="1663346"/>
            <a:ext cx="2981325"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pPr algn="ctr" eaLnBrk="1" hangingPunct="1"/>
            <a:r>
              <a:rPr lang="en-US" altLang="zh-CN" sz="6000" b="1" dirty="0">
                <a:solidFill>
                  <a:schemeClr val="accent1"/>
                </a:solidFill>
              </a:rPr>
              <a:t>05</a:t>
            </a:r>
            <a:endParaRPr lang="zh-CN" altLang="en-US" sz="6000" b="1" dirty="0">
              <a:solidFill>
                <a:schemeClr val="accent1"/>
              </a:solidFill>
            </a:endParaRPr>
          </a:p>
        </p:txBody>
      </p:sp>
      <p:sp>
        <p:nvSpPr>
          <p:cNvPr id="5" name="圆角矩形 20">
            <a:extLst>
              <a:ext uri="{FF2B5EF4-FFF2-40B4-BE49-F238E27FC236}">
                <a16:creationId xmlns:a16="http://schemas.microsoft.com/office/drawing/2014/main" id="{8B053735-9D72-44D2-8620-56B6809F487B}"/>
              </a:ext>
            </a:extLst>
          </p:cNvPr>
          <p:cNvSpPr/>
          <p:nvPr/>
        </p:nvSpPr>
        <p:spPr>
          <a:xfrm>
            <a:off x="2827971" y="4398587"/>
            <a:ext cx="7036046" cy="1232302"/>
          </a:xfrm>
          <a:prstGeom prst="roundRect">
            <a:avLst/>
          </a:prstGeom>
          <a:solidFill>
            <a:schemeClr val="accent1">
              <a:lumMod val="75000"/>
            </a:schemeClr>
          </a:solidFill>
          <a:ln>
            <a:noFill/>
          </a:ln>
          <a:effectLst>
            <a:outerShdw blurRad="88900" dist="50800" dir="5400000" sx="97000" sy="97000" algn="ctr" rotWithShape="0">
              <a:srgbClr val="000000">
                <a:alpha val="4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6600" dirty="0">
                <a:latin typeface="时尚中黑简体" panose="01010104010101010101" pitchFamily="2" charset="-122"/>
                <a:ea typeface="时尚中黑简体" panose="01010104010101010101" pitchFamily="2" charset="-122"/>
              </a:rPr>
              <a:t>经验与教训</a:t>
            </a:r>
          </a:p>
        </p:txBody>
      </p:sp>
    </p:spTree>
    <p:extLst>
      <p:ext uri="{BB962C8B-B14F-4D97-AF65-F5344CB8AC3E}">
        <p14:creationId xmlns:p14="http://schemas.microsoft.com/office/powerpoint/2010/main" val="25261624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pSp>
        <p:nvGrpSpPr>
          <p:cNvPr id="65" name="组合 64">
            <a:extLst>
              <a:ext uri="{FF2B5EF4-FFF2-40B4-BE49-F238E27FC236}">
                <a16:creationId xmlns:a16="http://schemas.microsoft.com/office/drawing/2014/main" id="{4AC759AA-AA3C-46BA-B03C-0B97B7B30CB3}"/>
              </a:ext>
            </a:extLst>
          </p:cNvPr>
          <p:cNvGrpSpPr/>
          <p:nvPr/>
        </p:nvGrpSpPr>
        <p:grpSpPr>
          <a:xfrm>
            <a:off x="3514269" y="-201705"/>
            <a:ext cx="5539574" cy="1979968"/>
            <a:chOff x="3514269" y="-201705"/>
            <a:chExt cx="5539574" cy="1979968"/>
          </a:xfrm>
        </p:grpSpPr>
        <p:pic>
          <p:nvPicPr>
            <p:cNvPr id="66" name="图片 65">
              <a:extLst>
                <a:ext uri="{FF2B5EF4-FFF2-40B4-BE49-F238E27FC236}">
                  <a16:creationId xmlns:a16="http://schemas.microsoft.com/office/drawing/2014/main" id="{B65F0339-C975-4470-AEAE-9104A023583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8900000">
              <a:off x="3514269" y="-201705"/>
              <a:ext cx="1035277" cy="1979968"/>
            </a:xfrm>
            <a:prstGeom prst="rect">
              <a:avLst/>
            </a:prstGeom>
          </p:spPr>
        </p:pic>
        <p:sp>
          <p:nvSpPr>
            <p:cNvPr id="67" name="圆角矩形 20">
              <a:extLst>
                <a:ext uri="{FF2B5EF4-FFF2-40B4-BE49-F238E27FC236}">
                  <a16:creationId xmlns:a16="http://schemas.microsoft.com/office/drawing/2014/main" id="{A4454709-3D21-41A5-8C1A-83C77AC7CFA4}"/>
                </a:ext>
              </a:extLst>
            </p:cNvPr>
            <p:cNvSpPr/>
            <p:nvPr/>
          </p:nvSpPr>
          <p:spPr>
            <a:xfrm>
              <a:off x="3727695" y="334953"/>
              <a:ext cx="4597734" cy="805253"/>
            </a:xfrm>
            <a:prstGeom prst="roundRect">
              <a:avLst/>
            </a:prstGeom>
            <a:noFill/>
            <a:ln>
              <a:noFill/>
            </a:ln>
            <a:effectLst>
              <a:outerShdw blurRad="88900" dist="50800" dir="5400000" sx="97000" sy="97000" algn="ctr" rotWithShape="0">
                <a:srgbClr val="000000">
                  <a:alpha val="4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4400" dirty="0">
                  <a:solidFill>
                    <a:srgbClr val="126164"/>
                  </a:solidFill>
                  <a:latin typeface="时尚中黑简体" panose="01010104010101010101" pitchFamily="2" charset="-122"/>
                  <a:ea typeface="时尚中黑简体" panose="01010104010101010101" pitchFamily="2" charset="-122"/>
                </a:rPr>
                <a:t>经验与教训</a:t>
              </a:r>
            </a:p>
          </p:txBody>
        </p:sp>
        <p:pic>
          <p:nvPicPr>
            <p:cNvPr id="68" name="图片 67">
              <a:extLst>
                <a:ext uri="{FF2B5EF4-FFF2-40B4-BE49-F238E27FC236}">
                  <a16:creationId xmlns:a16="http://schemas.microsoft.com/office/drawing/2014/main" id="{A4288919-7726-4857-9090-055F31A8EC7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3500000" flipV="1">
              <a:off x="7623383" y="-135449"/>
              <a:ext cx="982290" cy="1878630"/>
            </a:xfrm>
            <a:prstGeom prst="rect">
              <a:avLst/>
            </a:prstGeom>
          </p:spPr>
        </p:pic>
      </p:grpSp>
      <p:pic>
        <p:nvPicPr>
          <p:cNvPr id="5" name="图片 4">
            <a:extLst>
              <a:ext uri="{FF2B5EF4-FFF2-40B4-BE49-F238E27FC236}">
                <a16:creationId xmlns:a16="http://schemas.microsoft.com/office/drawing/2014/main" id="{B9A08345-64C7-4110-8432-BCBE8A17655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24277" y="78619"/>
            <a:ext cx="2022757" cy="2334241"/>
          </a:xfrm>
          <a:prstGeom prst="rect">
            <a:avLst/>
          </a:prstGeom>
        </p:spPr>
      </p:pic>
      <p:grpSp>
        <p:nvGrpSpPr>
          <p:cNvPr id="2" name="组合 1">
            <a:extLst>
              <a:ext uri="{FF2B5EF4-FFF2-40B4-BE49-F238E27FC236}">
                <a16:creationId xmlns:a16="http://schemas.microsoft.com/office/drawing/2014/main" id="{5057C9AE-DB61-4A59-81DE-A6F61613781C}"/>
              </a:ext>
            </a:extLst>
          </p:cNvPr>
          <p:cNvGrpSpPr/>
          <p:nvPr/>
        </p:nvGrpSpPr>
        <p:grpSpPr>
          <a:xfrm>
            <a:off x="3582061" y="1349396"/>
            <a:ext cx="5032377" cy="5239576"/>
            <a:chOff x="3582061" y="1349396"/>
            <a:chExt cx="5032377" cy="5239576"/>
          </a:xfrm>
        </p:grpSpPr>
        <p:sp>
          <p:nvSpPr>
            <p:cNvPr id="32" name="圆角矩形 39">
              <a:extLst>
                <a:ext uri="{FF2B5EF4-FFF2-40B4-BE49-F238E27FC236}">
                  <a16:creationId xmlns:a16="http://schemas.microsoft.com/office/drawing/2014/main" id="{BE862CF6-1BAF-461F-93A5-257F112018DE}"/>
                </a:ext>
              </a:extLst>
            </p:cNvPr>
            <p:cNvSpPr/>
            <p:nvPr/>
          </p:nvSpPr>
          <p:spPr>
            <a:xfrm>
              <a:off x="3586560" y="1349396"/>
              <a:ext cx="5027877" cy="918097"/>
            </a:xfrm>
            <a:prstGeom prst="roundRect">
              <a:avLst/>
            </a:prstGeom>
            <a:solidFill>
              <a:schemeClr val="accent1">
                <a:lumMod val="75000"/>
              </a:schemeClr>
            </a:solidFill>
            <a:ln>
              <a:noFill/>
            </a:ln>
            <a:effectLst>
              <a:outerShdw blurRad="88900" dist="50800" dir="5400000" sx="97000" sy="97000" algn="ctr" rotWithShape="0">
                <a:srgbClr val="000000">
                  <a:alpha val="4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800" dirty="0">
                  <a:latin typeface="时尚中黑简体" panose="01010104010101010101" pitchFamily="2" charset="-122"/>
                  <a:ea typeface="时尚中黑简体" panose="01010104010101010101" pitchFamily="2" charset="-122"/>
                </a:rPr>
                <a:t>GitHub</a:t>
              </a:r>
              <a:r>
                <a:rPr lang="zh-CN" altLang="en-US" sz="4800" dirty="0">
                  <a:latin typeface="时尚中黑简体" panose="01010104010101010101" pitchFamily="2" charset="-122"/>
                  <a:ea typeface="时尚中黑简体" panose="01010104010101010101" pitchFamily="2" charset="-122"/>
                </a:rPr>
                <a:t>工作流</a:t>
              </a:r>
            </a:p>
          </p:txBody>
        </p:sp>
        <p:sp>
          <p:nvSpPr>
            <p:cNvPr id="33" name="圆角矩形 44">
              <a:extLst>
                <a:ext uri="{FF2B5EF4-FFF2-40B4-BE49-F238E27FC236}">
                  <a16:creationId xmlns:a16="http://schemas.microsoft.com/office/drawing/2014/main" id="{CF1CEB6B-8C83-4154-A84A-E9B93235E788}"/>
                </a:ext>
              </a:extLst>
            </p:cNvPr>
            <p:cNvSpPr/>
            <p:nvPr/>
          </p:nvSpPr>
          <p:spPr>
            <a:xfrm>
              <a:off x="3586560" y="2429767"/>
              <a:ext cx="5027877" cy="918097"/>
            </a:xfrm>
            <a:prstGeom prst="roundRect">
              <a:avLst/>
            </a:prstGeom>
            <a:solidFill>
              <a:schemeClr val="accent1">
                <a:lumMod val="75000"/>
              </a:schemeClr>
            </a:solidFill>
            <a:ln>
              <a:noFill/>
            </a:ln>
            <a:effectLst>
              <a:outerShdw blurRad="88900" dist="50800" dir="5400000" sx="97000" sy="97000" algn="ctr" rotWithShape="0">
                <a:srgbClr val="000000">
                  <a:alpha val="4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4800" dirty="0">
                  <a:latin typeface="时尚中黑简体" panose="01010104010101010101" pitchFamily="2" charset="-122"/>
                  <a:ea typeface="时尚中黑简体" panose="01010104010101010101" pitchFamily="2" charset="-122"/>
                </a:rPr>
                <a:t>解耦与模块化</a:t>
              </a:r>
            </a:p>
          </p:txBody>
        </p:sp>
        <p:sp>
          <p:nvSpPr>
            <p:cNvPr id="34" name="圆角矩形 49">
              <a:extLst>
                <a:ext uri="{FF2B5EF4-FFF2-40B4-BE49-F238E27FC236}">
                  <a16:creationId xmlns:a16="http://schemas.microsoft.com/office/drawing/2014/main" id="{9F95AC02-D997-4173-907A-AFAD0531B29D}"/>
                </a:ext>
              </a:extLst>
            </p:cNvPr>
            <p:cNvSpPr/>
            <p:nvPr/>
          </p:nvSpPr>
          <p:spPr>
            <a:xfrm>
              <a:off x="3586560" y="3510137"/>
              <a:ext cx="5027878" cy="918098"/>
            </a:xfrm>
            <a:prstGeom prst="roundRect">
              <a:avLst/>
            </a:prstGeom>
            <a:solidFill>
              <a:schemeClr val="accent1">
                <a:lumMod val="75000"/>
              </a:schemeClr>
            </a:solidFill>
            <a:ln>
              <a:noFill/>
            </a:ln>
            <a:effectLst>
              <a:outerShdw blurRad="88900" dist="50800" dir="5400000" sx="97000" sy="97000" algn="ctr" rotWithShape="0">
                <a:srgbClr val="000000">
                  <a:alpha val="4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4800" dirty="0">
                  <a:latin typeface="时尚中黑简体" panose="01010104010101010101" pitchFamily="2" charset="-122"/>
                  <a:ea typeface="时尚中黑简体" panose="01010104010101010101" pitchFamily="2" charset="-122"/>
                </a:rPr>
                <a:t>工作节律</a:t>
              </a:r>
            </a:p>
          </p:txBody>
        </p:sp>
        <p:sp>
          <p:nvSpPr>
            <p:cNvPr id="35" name="圆角矩形 54">
              <a:extLst>
                <a:ext uri="{FF2B5EF4-FFF2-40B4-BE49-F238E27FC236}">
                  <a16:creationId xmlns:a16="http://schemas.microsoft.com/office/drawing/2014/main" id="{F38B97F2-CAB6-4692-977D-11FEC279AC0B}"/>
                </a:ext>
              </a:extLst>
            </p:cNvPr>
            <p:cNvSpPr/>
            <p:nvPr/>
          </p:nvSpPr>
          <p:spPr>
            <a:xfrm>
              <a:off x="3586560" y="4590506"/>
              <a:ext cx="5027877" cy="918097"/>
            </a:xfrm>
            <a:prstGeom prst="roundRect">
              <a:avLst/>
            </a:prstGeom>
            <a:solidFill>
              <a:schemeClr val="accent1">
                <a:lumMod val="75000"/>
              </a:schemeClr>
            </a:solidFill>
            <a:ln>
              <a:noFill/>
            </a:ln>
            <a:effectLst>
              <a:outerShdw blurRad="88900" dist="50800" dir="5400000" sx="97000" sy="97000" algn="ctr" rotWithShape="0">
                <a:srgbClr val="000000">
                  <a:alpha val="4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4800" dirty="0">
                  <a:latin typeface="时尚中黑简体" panose="01010104010101010101" pitchFamily="2" charset="-122"/>
                  <a:ea typeface="时尚中黑简体" panose="01010104010101010101" pitchFamily="2" charset="-122"/>
                </a:rPr>
                <a:t>活用组件</a:t>
              </a:r>
            </a:p>
          </p:txBody>
        </p:sp>
        <p:sp>
          <p:nvSpPr>
            <p:cNvPr id="36" name="圆角矩形 49">
              <a:extLst>
                <a:ext uri="{FF2B5EF4-FFF2-40B4-BE49-F238E27FC236}">
                  <a16:creationId xmlns:a16="http://schemas.microsoft.com/office/drawing/2014/main" id="{3DB17FB8-9D9F-4633-8126-067B5920A856}"/>
                </a:ext>
              </a:extLst>
            </p:cNvPr>
            <p:cNvSpPr/>
            <p:nvPr/>
          </p:nvSpPr>
          <p:spPr>
            <a:xfrm>
              <a:off x="3582061" y="5670874"/>
              <a:ext cx="5027878" cy="918098"/>
            </a:xfrm>
            <a:prstGeom prst="roundRect">
              <a:avLst/>
            </a:prstGeom>
            <a:solidFill>
              <a:schemeClr val="accent1">
                <a:lumMod val="75000"/>
              </a:schemeClr>
            </a:solidFill>
            <a:ln>
              <a:noFill/>
            </a:ln>
            <a:effectLst>
              <a:outerShdw blurRad="88900" dist="50800" dir="5400000" sx="97000" sy="97000" algn="ctr" rotWithShape="0">
                <a:srgbClr val="000000">
                  <a:alpha val="4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4800" dirty="0">
                  <a:latin typeface="时尚中黑简体" panose="01010104010101010101" pitchFamily="2" charset="-122"/>
                  <a:ea typeface="时尚中黑简体" panose="01010104010101010101" pitchFamily="2" charset="-122"/>
                </a:rPr>
                <a:t>适时放弃</a:t>
              </a:r>
            </a:p>
          </p:txBody>
        </p:sp>
      </p:grpSp>
      <p:pic>
        <p:nvPicPr>
          <p:cNvPr id="38" name="图片 37">
            <a:extLst>
              <a:ext uri="{FF2B5EF4-FFF2-40B4-BE49-F238E27FC236}">
                <a16:creationId xmlns:a16="http://schemas.microsoft.com/office/drawing/2014/main" id="{B1557C42-0EEF-438C-9DB1-8E5126A91B02}"/>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813341" y="4867857"/>
            <a:ext cx="3432273" cy="2184174"/>
          </a:xfrm>
          <a:prstGeom prst="rect">
            <a:avLst/>
          </a:prstGeom>
        </p:spPr>
      </p:pic>
      <p:sp>
        <p:nvSpPr>
          <p:cNvPr id="14" name="圆角矩形 49">
            <a:extLst>
              <a:ext uri="{FF2B5EF4-FFF2-40B4-BE49-F238E27FC236}">
                <a16:creationId xmlns:a16="http://schemas.microsoft.com/office/drawing/2014/main" id="{5B8969EA-BC0F-4E41-AA4D-14E395F57D65}"/>
              </a:ext>
            </a:extLst>
          </p:cNvPr>
          <p:cNvSpPr/>
          <p:nvPr/>
        </p:nvSpPr>
        <p:spPr>
          <a:xfrm>
            <a:off x="8813341" y="3510137"/>
            <a:ext cx="3154382" cy="918098"/>
          </a:xfrm>
          <a:prstGeom prst="roundRect">
            <a:avLst/>
          </a:prstGeom>
          <a:solidFill>
            <a:schemeClr val="accent1">
              <a:lumMod val="75000"/>
            </a:schemeClr>
          </a:solidFill>
          <a:ln>
            <a:noFill/>
          </a:ln>
          <a:effectLst>
            <a:outerShdw blurRad="88900" dist="50800" dir="5400000" sx="97000" sy="97000" algn="ctr" rotWithShape="0">
              <a:srgbClr val="000000">
                <a:alpha val="4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4800">
                <a:latin typeface="时尚中黑简体" panose="01010104010101010101" pitchFamily="2" charset="-122"/>
                <a:ea typeface="时尚中黑简体" panose="01010104010101010101" pitchFamily="2" charset="-122"/>
              </a:rPr>
              <a:t>专业化</a:t>
            </a:r>
            <a:endParaRPr lang="zh-CN" altLang="en-US" sz="4800" dirty="0">
              <a:latin typeface="时尚中黑简体" panose="01010104010101010101" pitchFamily="2" charset="-122"/>
              <a:ea typeface="时尚中黑简体" panose="01010104010101010101" pitchFamily="2" charset="-122"/>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13FF858D-6A67-4803-8C39-A731446FC46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90800" y="0"/>
            <a:ext cx="9601200" cy="6858000"/>
          </a:xfrm>
          <a:prstGeom prst="rect">
            <a:avLst/>
          </a:prstGeom>
        </p:spPr>
      </p:pic>
      <p:pic>
        <p:nvPicPr>
          <p:cNvPr id="12" name="图片 11">
            <a:extLst>
              <a:ext uri="{FF2B5EF4-FFF2-40B4-BE49-F238E27FC236}">
                <a16:creationId xmlns:a16="http://schemas.microsoft.com/office/drawing/2014/main" id="{0E943646-86B3-4C3C-9A26-20EEDEB87E2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0"/>
            <a:ext cx="9601200" cy="6858000"/>
          </a:xfrm>
          <a:prstGeom prst="rect">
            <a:avLst/>
          </a:prstGeom>
        </p:spPr>
      </p:pic>
      <p:pic>
        <p:nvPicPr>
          <p:cNvPr id="14" name="图片 13">
            <a:extLst>
              <a:ext uri="{FF2B5EF4-FFF2-40B4-BE49-F238E27FC236}">
                <a16:creationId xmlns:a16="http://schemas.microsoft.com/office/drawing/2014/main" id="{60A215CD-7B75-4768-A3F3-10B30C9B0A4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20298" y="4167992"/>
            <a:ext cx="5866584" cy="6858000"/>
          </a:xfrm>
          <a:prstGeom prst="rect">
            <a:avLst/>
          </a:prstGeom>
        </p:spPr>
      </p:pic>
      <p:pic>
        <p:nvPicPr>
          <p:cNvPr id="16" name="图片 15">
            <a:extLst>
              <a:ext uri="{FF2B5EF4-FFF2-40B4-BE49-F238E27FC236}">
                <a16:creationId xmlns:a16="http://schemas.microsoft.com/office/drawing/2014/main" id="{40A55A0C-4BFB-418B-8DFD-88C75B80175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349632" y="-3306856"/>
            <a:ext cx="4102616" cy="4828042"/>
          </a:xfrm>
          <a:prstGeom prst="rect">
            <a:avLst/>
          </a:prstGeom>
        </p:spPr>
      </p:pic>
      <p:sp>
        <p:nvSpPr>
          <p:cNvPr id="13" name="文本框 12">
            <a:extLst>
              <a:ext uri="{FF2B5EF4-FFF2-40B4-BE49-F238E27FC236}">
                <a16:creationId xmlns:a16="http://schemas.microsoft.com/office/drawing/2014/main" id="{5C3FE568-6CE5-4ADA-BCB9-93089170ECD8}"/>
              </a:ext>
            </a:extLst>
          </p:cNvPr>
          <p:cNvSpPr txBox="1"/>
          <p:nvPr/>
        </p:nvSpPr>
        <p:spPr>
          <a:xfrm>
            <a:off x="2932185" y="1727941"/>
            <a:ext cx="8539517" cy="2646878"/>
          </a:xfrm>
          <a:prstGeom prst="rect">
            <a:avLst/>
          </a:prstGeom>
          <a:noFill/>
        </p:spPr>
        <p:txBody>
          <a:bodyPr wrap="none" rtlCol="0">
            <a:spAutoFit/>
          </a:bodyPr>
          <a:lstStyle/>
          <a:p>
            <a:pPr algn="ctr"/>
            <a:r>
              <a:rPr lang="zh-CN" altLang="en-US" sz="16600" b="1" dirty="0">
                <a:solidFill>
                  <a:schemeClr val="accent2">
                    <a:lumMod val="75000"/>
                  </a:schemeClr>
                </a:solidFill>
                <a:latin typeface="时尚中黑简体" panose="01010104010101010101" pitchFamily="2" charset="-122"/>
                <a:ea typeface="时尚中黑简体" panose="01010104010101010101" pitchFamily="2" charset="-122"/>
              </a:rPr>
              <a:t>视频演示</a:t>
            </a:r>
          </a:p>
        </p:txBody>
      </p:sp>
    </p:spTree>
    <p:extLst>
      <p:ext uri="{BB962C8B-B14F-4D97-AF65-F5344CB8AC3E}">
        <p14:creationId xmlns:p14="http://schemas.microsoft.com/office/powerpoint/2010/main" val="41060221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13FF858D-6A67-4803-8C39-A731446FC46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90800" y="0"/>
            <a:ext cx="9601200" cy="6858000"/>
          </a:xfrm>
          <a:prstGeom prst="rect">
            <a:avLst/>
          </a:prstGeom>
        </p:spPr>
      </p:pic>
      <p:pic>
        <p:nvPicPr>
          <p:cNvPr id="12" name="图片 11">
            <a:extLst>
              <a:ext uri="{FF2B5EF4-FFF2-40B4-BE49-F238E27FC236}">
                <a16:creationId xmlns:a16="http://schemas.microsoft.com/office/drawing/2014/main" id="{0E943646-86B3-4C3C-9A26-20EEDEB87E2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0" y="0"/>
            <a:ext cx="9601200" cy="6858000"/>
          </a:xfrm>
          <a:prstGeom prst="rect">
            <a:avLst/>
          </a:prstGeom>
        </p:spPr>
      </p:pic>
      <p:pic>
        <p:nvPicPr>
          <p:cNvPr id="14" name="图片 13">
            <a:extLst>
              <a:ext uri="{FF2B5EF4-FFF2-40B4-BE49-F238E27FC236}">
                <a16:creationId xmlns:a16="http://schemas.microsoft.com/office/drawing/2014/main" id="{60A215CD-7B75-4768-A3F3-10B30C9B0A4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20298" y="4167992"/>
            <a:ext cx="5866584" cy="6858000"/>
          </a:xfrm>
          <a:prstGeom prst="rect">
            <a:avLst/>
          </a:prstGeom>
        </p:spPr>
      </p:pic>
      <p:pic>
        <p:nvPicPr>
          <p:cNvPr id="16" name="图片 15">
            <a:extLst>
              <a:ext uri="{FF2B5EF4-FFF2-40B4-BE49-F238E27FC236}">
                <a16:creationId xmlns:a16="http://schemas.microsoft.com/office/drawing/2014/main" id="{40A55A0C-4BFB-418B-8DFD-88C75B80175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349632" y="-3306856"/>
            <a:ext cx="4102616" cy="4828042"/>
          </a:xfrm>
          <a:prstGeom prst="rect">
            <a:avLst/>
          </a:prstGeom>
        </p:spPr>
      </p:pic>
      <p:sp>
        <p:nvSpPr>
          <p:cNvPr id="15" name="文本框 14">
            <a:extLst>
              <a:ext uri="{FF2B5EF4-FFF2-40B4-BE49-F238E27FC236}">
                <a16:creationId xmlns:a16="http://schemas.microsoft.com/office/drawing/2014/main" id="{E187897D-C289-46A2-A225-7452D8A6A10A}"/>
              </a:ext>
            </a:extLst>
          </p:cNvPr>
          <p:cNvSpPr txBox="1"/>
          <p:nvPr/>
        </p:nvSpPr>
        <p:spPr>
          <a:xfrm>
            <a:off x="2932185" y="1727941"/>
            <a:ext cx="8539517" cy="2646878"/>
          </a:xfrm>
          <a:prstGeom prst="rect">
            <a:avLst/>
          </a:prstGeom>
          <a:noFill/>
        </p:spPr>
        <p:txBody>
          <a:bodyPr wrap="none" rtlCol="0">
            <a:spAutoFit/>
          </a:bodyPr>
          <a:lstStyle/>
          <a:p>
            <a:pPr algn="ctr"/>
            <a:r>
              <a:rPr lang="zh-CN" altLang="en-US" sz="16600" b="1" dirty="0">
                <a:solidFill>
                  <a:schemeClr val="accent2">
                    <a:lumMod val="75000"/>
                  </a:schemeClr>
                </a:solidFill>
                <a:latin typeface="时尚中黑简体" panose="01010104010101010101" pitchFamily="2" charset="-122"/>
                <a:ea typeface="时尚中黑简体" panose="01010104010101010101" pitchFamily="2" charset="-122"/>
              </a:rPr>
              <a:t>提问环节</a:t>
            </a:r>
          </a:p>
        </p:txBody>
      </p:sp>
    </p:spTree>
    <p:extLst>
      <p:ext uri="{BB962C8B-B14F-4D97-AF65-F5344CB8AC3E}">
        <p14:creationId xmlns:p14="http://schemas.microsoft.com/office/powerpoint/2010/main" val="34919522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1B8746B6-E159-44A5-951C-0CCE2439628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4888" y="543096"/>
            <a:ext cx="5047782" cy="5047782"/>
          </a:xfrm>
          <a:prstGeom prst="rect">
            <a:avLst/>
          </a:prstGeom>
        </p:spPr>
      </p:pic>
      <p:sp>
        <p:nvSpPr>
          <p:cNvPr id="4106" name="文本框 20"/>
          <p:cNvSpPr txBox="1">
            <a:spLocks noChangeArrowheads="1"/>
          </p:cNvSpPr>
          <p:nvPr/>
        </p:nvSpPr>
        <p:spPr bwMode="auto">
          <a:xfrm>
            <a:off x="1328889" y="2743822"/>
            <a:ext cx="298132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pPr algn="ctr" eaLnBrk="1" hangingPunct="1"/>
            <a:r>
              <a:rPr lang="en-US" altLang="zh-CN" sz="3600" b="1" dirty="0">
                <a:solidFill>
                  <a:schemeClr val="accent1"/>
                </a:solidFill>
              </a:rPr>
              <a:t>CONTENTS</a:t>
            </a:r>
            <a:endParaRPr lang="zh-CN" altLang="en-US" sz="3600" b="1" dirty="0">
              <a:solidFill>
                <a:schemeClr val="accent1"/>
              </a:solidFill>
            </a:endParaRPr>
          </a:p>
        </p:txBody>
      </p:sp>
      <p:sp>
        <p:nvSpPr>
          <p:cNvPr id="37" name="文本框 20"/>
          <p:cNvSpPr txBox="1">
            <a:spLocks noChangeArrowheads="1"/>
          </p:cNvSpPr>
          <p:nvPr/>
        </p:nvSpPr>
        <p:spPr bwMode="auto">
          <a:xfrm>
            <a:off x="1323238" y="1960648"/>
            <a:ext cx="2981325"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pPr algn="ctr" eaLnBrk="1" hangingPunct="1"/>
            <a:r>
              <a:rPr lang="zh-CN" altLang="en-US" sz="5400" b="1" dirty="0">
                <a:solidFill>
                  <a:schemeClr val="accent1"/>
                </a:solidFill>
              </a:rPr>
              <a:t>目录</a:t>
            </a:r>
          </a:p>
        </p:txBody>
      </p:sp>
      <p:sp>
        <p:nvSpPr>
          <p:cNvPr id="52" name="文本框 51"/>
          <p:cNvSpPr txBox="1"/>
          <p:nvPr/>
        </p:nvSpPr>
        <p:spPr>
          <a:xfrm>
            <a:off x="5571954" y="2682475"/>
            <a:ext cx="184731" cy="584775"/>
          </a:xfrm>
          <a:prstGeom prst="rect">
            <a:avLst/>
          </a:prstGeom>
          <a:noFill/>
        </p:spPr>
        <p:txBody>
          <a:bodyPr wrap="none" rtlCol="0">
            <a:spAutoFit/>
          </a:bodyPr>
          <a:lstStyle/>
          <a:p>
            <a:endParaRPr lang="zh-CN" altLang="en-US" sz="3200" dirty="0">
              <a:solidFill>
                <a:schemeClr val="bg1"/>
              </a:solidFill>
              <a:latin typeface="+mj-ea"/>
              <a:ea typeface="+mj-ea"/>
            </a:endParaRPr>
          </a:p>
        </p:txBody>
      </p:sp>
      <p:grpSp>
        <p:nvGrpSpPr>
          <p:cNvPr id="2" name="组合 1">
            <a:extLst>
              <a:ext uri="{FF2B5EF4-FFF2-40B4-BE49-F238E27FC236}">
                <a16:creationId xmlns:a16="http://schemas.microsoft.com/office/drawing/2014/main" id="{5E11C283-B0EE-46B0-95B0-BACA84284623}"/>
              </a:ext>
            </a:extLst>
          </p:cNvPr>
          <p:cNvGrpSpPr/>
          <p:nvPr/>
        </p:nvGrpSpPr>
        <p:grpSpPr>
          <a:xfrm>
            <a:off x="4695648" y="987383"/>
            <a:ext cx="5027878" cy="4159207"/>
            <a:chOff x="4767943" y="1196972"/>
            <a:chExt cx="4581904" cy="3029889"/>
          </a:xfrm>
        </p:grpSpPr>
        <p:sp>
          <p:nvSpPr>
            <p:cNvPr id="40" name="圆角矩形 39"/>
            <p:cNvSpPr/>
            <p:nvPr/>
          </p:nvSpPr>
          <p:spPr>
            <a:xfrm>
              <a:off x="4767943" y="1196972"/>
              <a:ext cx="4581903" cy="668813"/>
            </a:xfrm>
            <a:prstGeom prst="roundRect">
              <a:avLst/>
            </a:prstGeom>
            <a:solidFill>
              <a:schemeClr val="accent1">
                <a:lumMod val="75000"/>
              </a:schemeClr>
            </a:solidFill>
            <a:ln>
              <a:noFill/>
            </a:ln>
            <a:effectLst>
              <a:outerShdw blurRad="88900" dist="50800" dir="5400000" sx="97000" sy="97000" algn="ctr" rotWithShape="0">
                <a:srgbClr val="000000">
                  <a:alpha val="4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4800" dirty="0">
                  <a:latin typeface="时尚中黑简体" panose="01010104010101010101" pitchFamily="2" charset="-122"/>
                  <a:ea typeface="时尚中黑简体" panose="01010104010101010101" pitchFamily="2" charset="-122"/>
                </a:rPr>
                <a:t>产品定位与价值</a:t>
              </a:r>
            </a:p>
          </p:txBody>
        </p:sp>
        <p:sp>
          <p:nvSpPr>
            <p:cNvPr id="45" name="圆角矩形 44"/>
            <p:cNvSpPr/>
            <p:nvPr/>
          </p:nvSpPr>
          <p:spPr>
            <a:xfrm>
              <a:off x="4767943" y="1983998"/>
              <a:ext cx="4581903" cy="668813"/>
            </a:xfrm>
            <a:prstGeom prst="roundRect">
              <a:avLst/>
            </a:prstGeom>
            <a:solidFill>
              <a:schemeClr val="accent1">
                <a:lumMod val="75000"/>
              </a:schemeClr>
            </a:solidFill>
            <a:ln>
              <a:noFill/>
            </a:ln>
            <a:effectLst>
              <a:outerShdw blurRad="88900" dist="50800" dir="5400000" sx="97000" sy="97000" algn="ctr" rotWithShape="0">
                <a:srgbClr val="000000">
                  <a:alpha val="4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4800" dirty="0">
                  <a:latin typeface="时尚中黑简体" panose="01010104010101010101" pitchFamily="2" charset="-122"/>
                  <a:ea typeface="时尚中黑简体" panose="01010104010101010101" pitchFamily="2" charset="-122"/>
                </a:rPr>
                <a:t>设计思路</a:t>
              </a:r>
            </a:p>
          </p:txBody>
        </p:sp>
        <p:sp>
          <p:nvSpPr>
            <p:cNvPr id="26" name="圆角矩形 49">
              <a:extLst>
                <a:ext uri="{FF2B5EF4-FFF2-40B4-BE49-F238E27FC236}">
                  <a16:creationId xmlns:a16="http://schemas.microsoft.com/office/drawing/2014/main" id="{96F43A67-5577-4821-8CB4-3EA053456F84}"/>
                </a:ext>
              </a:extLst>
            </p:cNvPr>
            <p:cNvSpPr/>
            <p:nvPr/>
          </p:nvSpPr>
          <p:spPr>
            <a:xfrm>
              <a:off x="4767943" y="2771023"/>
              <a:ext cx="4581904" cy="668814"/>
            </a:xfrm>
            <a:prstGeom prst="roundRect">
              <a:avLst/>
            </a:prstGeom>
            <a:solidFill>
              <a:schemeClr val="accent1">
                <a:lumMod val="75000"/>
              </a:schemeClr>
            </a:solidFill>
            <a:ln>
              <a:noFill/>
            </a:ln>
            <a:effectLst>
              <a:outerShdw blurRad="88900" dist="50800" dir="5400000" sx="97000" sy="97000" algn="ctr" rotWithShape="0">
                <a:srgbClr val="000000">
                  <a:alpha val="4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4800" dirty="0">
                  <a:latin typeface="时尚中黑简体" panose="01010104010101010101" pitchFamily="2" charset="-122"/>
                  <a:ea typeface="时尚中黑简体" panose="01010104010101010101" pitchFamily="2" charset="-122"/>
                </a:rPr>
                <a:t>关键技术与特色</a:t>
              </a:r>
            </a:p>
          </p:txBody>
        </p:sp>
        <p:sp>
          <p:nvSpPr>
            <p:cNvPr id="27" name="圆角矩形 54">
              <a:extLst>
                <a:ext uri="{FF2B5EF4-FFF2-40B4-BE49-F238E27FC236}">
                  <a16:creationId xmlns:a16="http://schemas.microsoft.com/office/drawing/2014/main" id="{E6EAB1AE-D1EC-4964-AE8D-03B79CD05B63}"/>
                </a:ext>
              </a:extLst>
            </p:cNvPr>
            <p:cNvSpPr/>
            <p:nvPr/>
          </p:nvSpPr>
          <p:spPr>
            <a:xfrm>
              <a:off x="4767943" y="3558048"/>
              <a:ext cx="4581903" cy="668813"/>
            </a:xfrm>
            <a:prstGeom prst="roundRect">
              <a:avLst/>
            </a:prstGeom>
            <a:solidFill>
              <a:schemeClr val="accent1">
                <a:lumMod val="75000"/>
              </a:schemeClr>
            </a:solidFill>
            <a:ln>
              <a:noFill/>
            </a:ln>
            <a:effectLst>
              <a:outerShdw blurRad="88900" dist="50800" dir="5400000" sx="97000" sy="97000" algn="ctr" rotWithShape="0">
                <a:srgbClr val="000000">
                  <a:alpha val="4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4800" dirty="0">
                  <a:latin typeface="时尚中黑简体" panose="01010104010101010101" pitchFamily="2" charset="-122"/>
                  <a:ea typeface="时尚中黑简体" panose="01010104010101010101" pitchFamily="2" charset="-122"/>
                </a:rPr>
                <a:t>经验与教训</a:t>
              </a:r>
            </a:p>
          </p:txBody>
        </p:sp>
      </p:grpSp>
      <p:pic>
        <p:nvPicPr>
          <p:cNvPr id="12" name="图片 11">
            <a:extLst>
              <a:ext uri="{FF2B5EF4-FFF2-40B4-BE49-F238E27FC236}">
                <a16:creationId xmlns:a16="http://schemas.microsoft.com/office/drawing/2014/main" id="{E76A8FAE-496A-4431-AC10-90EFA72A3B8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34668" y="3459252"/>
            <a:ext cx="5027879" cy="5239579"/>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1" name="圆角矩形 20"/>
          <p:cNvSpPr/>
          <p:nvPr/>
        </p:nvSpPr>
        <p:spPr>
          <a:xfrm>
            <a:off x="2827971" y="4398587"/>
            <a:ext cx="7036046" cy="1232302"/>
          </a:xfrm>
          <a:prstGeom prst="roundRect">
            <a:avLst/>
          </a:prstGeom>
          <a:solidFill>
            <a:schemeClr val="accent1">
              <a:lumMod val="75000"/>
            </a:schemeClr>
          </a:solidFill>
          <a:ln>
            <a:noFill/>
          </a:ln>
          <a:effectLst>
            <a:outerShdw blurRad="88900" dist="50800" dir="5400000" sx="97000" sy="97000" algn="ctr" rotWithShape="0">
              <a:srgbClr val="000000">
                <a:alpha val="4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6600" dirty="0">
                <a:latin typeface="时尚中黑简体" panose="01010104010101010101" pitchFamily="2" charset="-122"/>
                <a:ea typeface="时尚中黑简体" panose="01010104010101010101" pitchFamily="2" charset="-122"/>
              </a:rPr>
              <a:t>产品定位与价值</a:t>
            </a:r>
          </a:p>
        </p:txBody>
      </p:sp>
      <p:pic>
        <p:nvPicPr>
          <p:cNvPr id="3" name="图片 2">
            <a:extLst>
              <a:ext uri="{FF2B5EF4-FFF2-40B4-BE49-F238E27FC236}">
                <a16:creationId xmlns:a16="http://schemas.microsoft.com/office/drawing/2014/main" id="{F35D62AA-D9EF-4B7D-B14F-BB1E015D6FE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059991" y="191458"/>
            <a:ext cx="4572009" cy="4044704"/>
          </a:xfrm>
          <a:prstGeom prst="rect">
            <a:avLst/>
          </a:prstGeom>
        </p:spPr>
      </p:pic>
      <p:sp>
        <p:nvSpPr>
          <p:cNvPr id="24" name="文本框 20">
            <a:extLst>
              <a:ext uri="{FF2B5EF4-FFF2-40B4-BE49-F238E27FC236}">
                <a16:creationId xmlns:a16="http://schemas.microsoft.com/office/drawing/2014/main" id="{8BB7DFEC-EF66-4FAA-B99B-A8757D92D67C}"/>
              </a:ext>
            </a:extLst>
          </p:cNvPr>
          <p:cNvSpPr txBox="1">
            <a:spLocks noChangeArrowheads="1"/>
          </p:cNvSpPr>
          <p:nvPr/>
        </p:nvSpPr>
        <p:spPr bwMode="auto">
          <a:xfrm>
            <a:off x="4855332" y="1663346"/>
            <a:ext cx="2981325"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pPr algn="ctr" eaLnBrk="1" hangingPunct="1"/>
            <a:r>
              <a:rPr lang="en-US" altLang="zh-CN" sz="6000" b="1" dirty="0">
                <a:solidFill>
                  <a:schemeClr val="accent1"/>
                </a:solidFill>
              </a:rPr>
              <a:t>01</a:t>
            </a:r>
            <a:endParaRPr lang="zh-CN" altLang="en-US" sz="6000" b="1" dirty="0">
              <a:solidFill>
                <a:schemeClr val="accent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17" name="图片 16">
            <a:extLst>
              <a:ext uri="{FF2B5EF4-FFF2-40B4-BE49-F238E27FC236}">
                <a16:creationId xmlns:a16="http://schemas.microsoft.com/office/drawing/2014/main" id="{D0BDAD37-047E-4F4D-93A3-4EA66CFC1D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15839" y="251084"/>
            <a:ext cx="3562314" cy="6858000"/>
          </a:xfrm>
          <a:prstGeom prst="rect">
            <a:avLst/>
          </a:prstGeom>
        </p:spPr>
      </p:pic>
      <p:grpSp>
        <p:nvGrpSpPr>
          <p:cNvPr id="52" name="组合 79">
            <a:extLst>
              <a:ext uri="{FF2B5EF4-FFF2-40B4-BE49-F238E27FC236}">
                <a16:creationId xmlns:a16="http://schemas.microsoft.com/office/drawing/2014/main" id="{7C3C4143-E534-445D-A402-1D381831F990}"/>
              </a:ext>
            </a:extLst>
          </p:cNvPr>
          <p:cNvGrpSpPr/>
          <p:nvPr/>
        </p:nvGrpSpPr>
        <p:grpSpPr bwMode="auto">
          <a:xfrm>
            <a:off x="3437381" y="2132025"/>
            <a:ext cx="1163639" cy="1165225"/>
            <a:chOff x="6379729" y="2488774"/>
            <a:chExt cx="2513016" cy="2513016"/>
          </a:xfrm>
        </p:grpSpPr>
        <p:sp>
          <p:nvSpPr>
            <p:cNvPr id="53" name="任意多边形 82">
              <a:extLst>
                <a:ext uri="{FF2B5EF4-FFF2-40B4-BE49-F238E27FC236}">
                  <a16:creationId xmlns:a16="http://schemas.microsoft.com/office/drawing/2014/main" id="{722F8385-F9B1-478B-BE2C-17FA65A77D29}"/>
                </a:ext>
              </a:extLst>
            </p:cNvPr>
            <p:cNvSpPr/>
            <p:nvPr/>
          </p:nvSpPr>
          <p:spPr>
            <a:xfrm rot="3738964">
              <a:off x="6379728" y="2488775"/>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eaLnBrk="1" hangingPunct="1">
                <a:defRPr/>
              </a:pPr>
              <a:endParaRPr lang="zh-CN" altLang="en-US" kern="0">
                <a:solidFill>
                  <a:srgbClr val="FFFFFF"/>
                </a:solidFill>
                <a:latin typeface="Arial" panose="020B0604020202020204"/>
                <a:ea typeface="宋体" panose="02010600030101010101" pitchFamily="2" charset="-122"/>
              </a:endParaRPr>
            </a:p>
          </p:txBody>
        </p:sp>
        <p:sp>
          <p:nvSpPr>
            <p:cNvPr id="54" name="任意多边形 83">
              <a:extLst>
                <a:ext uri="{FF2B5EF4-FFF2-40B4-BE49-F238E27FC236}">
                  <a16:creationId xmlns:a16="http://schemas.microsoft.com/office/drawing/2014/main" id="{B57B9D1E-B975-46D7-9983-9531A60D4C06}"/>
                </a:ext>
              </a:extLst>
            </p:cNvPr>
            <p:cNvSpPr/>
            <p:nvPr/>
          </p:nvSpPr>
          <p:spPr>
            <a:xfrm rot="16377237">
              <a:off x="6409518" y="2506880"/>
              <a:ext cx="2476803" cy="2476800"/>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29000">
                  <a:srgbClr val="FFFFFF"/>
                </a:gs>
                <a:gs pos="98000">
                  <a:srgbClr val="FFFFFF">
                    <a:lumMod val="75000"/>
                  </a:srgbClr>
                </a:gs>
              </a:gsLst>
              <a:lin ang="2700000" scaled="1"/>
              <a:tileRect/>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defRPr/>
              </a:pPr>
              <a:endParaRPr lang="zh-CN" altLang="en-US" kern="0" dirty="0">
                <a:solidFill>
                  <a:srgbClr val="FFFFFF"/>
                </a:solidFill>
              </a:endParaRPr>
            </a:p>
          </p:txBody>
        </p:sp>
      </p:grpSp>
      <p:grpSp>
        <p:nvGrpSpPr>
          <p:cNvPr id="55" name="组合 79">
            <a:extLst>
              <a:ext uri="{FF2B5EF4-FFF2-40B4-BE49-F238E27FC236}">
                <a16:creationId xmlns:a16="http://schemas.microsoft.com/office/drawing/2014/main" id="{E2344383-6106-47C9-BCFE-42DCA1A14D83}"/>
              </a:ext>
            </a:extLst>
          </p:cNvPr>
          <p:cNvGrpSpPr/>
          <p:nvPr/>
        </p:nvGrpSpPr>
        <p:grpSpPr bwMode="auto">
          <a:xfrm>
            <a:off x="5743015" y="2132023"/>
            <a:ext cx="1163639" cy="1165225"/>
            <a:chOff x="6379729" y="2488774"/>
            <a:chExt cx="2513016" cy="2513016"/>
          </a:xfrm>
        </p:grpSpPr>
        <p:sp>
          <p:nvSpPr>
            <p:cNvPr id="56" name="任意多边形 82">
              <a:extLst>
                <a:ext uri="{FF2B5EF4-FFF2-40B4-BE49-F238E27FC236}">
                  <a16:creationId xmlns:a16="http://schemas.microsoft.com/office/drawing/2014/main" id="{9A9DD717-F227-47CF-A7B3-9BBC640E6C12}"/>
                </a:ext>
              </a:extLst>
            </p:cNvPr>
            <p:cNvSpPr/>
            <p:nvPr/>
          </p:nvSpPr>
          <p:spPr>
            <a:xfrm rot="3738964">
              <a:off x="6379728" y="2488775"/>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eaLnBrk="1" hangingPunct="1">
                <a:defRPr/>
              </a:pPr>
              <a:endParaRPr lang="zh-CN" altLang="en-US" kern="0">
                <a:solidFill>
                  <a:srgbClr val="FFFFFF"/>
                </a:solidFill>
                <a:latin typeface="Arial" panose="020B0604020202020204"/>
                <a:ea typeface="宋体" panose="02010600030101010101" pitchFamily="2" charset="-122"/>
              </a:endParaRPr>
            </a:p>
          </p:txBody>
        </p:sp>
        <p:sp>
          <p:nvSpPr>
            <p:cNvPr id="57" name="任意多边形 83">
              <a:extLst>
                <a:ext uri="{FF2B5EF4-FFF2-40B4-BE49-F238E27FC236}">
                  <a16:creationId xmlns:a16="http://schemas.microsoft.com/office/drawing/2014/main" id="{4D5DCD9B-15B6-4C2E-86D7-0C57F1189209}"/>
                </a:ext>
              </a:extLst>
            </p:cNvPr>
            <p:cNvSpPr/>
            <p:nvPr/>
          </p:nvSpPr>
          <p:spPr>
            <a:xfrm rot="16377237">
              <a:off x="6409518" y="2506880"/>
              <a:ext cx="2476803" cy="2476800"/>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29000">
                  <a:srgbClr val="FFFFFF"/>
                </a:gs>
                <a:gs pos="98000">
                  <a:srgbClr val="FFFFFF">
                    <a:lumMod val="75000"/>
                  </a:srgbClr>
                </a:gs>
              </a:gsLst>
              <a:lin ang="2700000" scaled="1"/>
              <a:tileRect/>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defRPr/>
              </a:pPr>
              <a:endParaRPr lang="zh-CN" altLang="en-US" kern="0" dirty="0">
                <a:solidFill>
                  <a:srgbClr val="FFFFFF"/>
                </a:solidFill>
              </a:endParaRPr>
            </a:p>
          </p:txBody>
        </p:sp>
      </p:grpSp>
      <p:grpSp>
        <p:nvGrpSpPr>
          <p:cNvPr id="58" name="组合 79">
            <a:extLst>
              <a:ext uri="{FF2B5EF4-FFF2-40B4-BE49-F238E27FC236}">
                <a16:creationId xmlns:a16="http://schemas.microsoft.com/office/drawing/2014/main" id="{A782D40D-609C-499D-97AB-A5AE61052F2D}"/>
              </a:ext>
            </a:extLst>
          </p:cNvPr>
          <p:cNvGrpSpPr/>
          <p:nvPr/>
        </p:nvGrpSpPr>
        <p:grpSpPr bwMode="auto">
          <a:xfrm>
            <a:off x="8510361" y="2089210"/>
            <a:ext cx="1163639" cy="1165225"/>
            <a:chOff x="6379729" y="2488774"/>
            <a:chExt cx="2513016" cy="2513016"/>
          </a:xfrm>
        </p:grpSpPr>
        <p:sp>
          <p:nvSpPr>
            <p:cNvPr id="59" name="任意多边形 82">
              <a:extLst>
                <a:ext uri="{FF2B5EF4-FFF2-40B4-BE49-F238E27FC236}">
                  <a16:creationId xmlns:a16="http://schemas.microsoft.com/office/drawing/2014/main" id="{6951BFE9-D7A3-4FDB-A5C8-22F2479867E0}"/>
                </a:ext>
              </a:extLst>
            </p:cNvPr>
            <p:cNvSpPr/>
            <p:nvPr/>
          </p:nvSpPr>
          <p:spPr>
            <a:xfrm rot="3738964">
              <a:off x="6379728" y="2488775"/>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eaLnBrk="1" hangingPunct="1">
                <a:defRPr/>
              </a:pPr>
              <a:endParaRPr lang="zh-CN" altLang="en-US" kern="0">
                <a:solidFill>
                  <a:srgbClr val="FFFFFF"/>
                </a:solidFill>
                <a:latin typeface="Arial" panose="020B0604020202020204"/>
                <a:ea typeface="宋体" panose="02010600030101010101" pitchFamily="2" charset="-122"/>
              </a:endParaRPr>
            </a:p>
          </p:txBody>
        </p:sp>
        <p:sp>
          <p:nvSpPr>
            <p:cNvPr id="60" name="任意多边形 83">
              <a:extLst>
                <a:ext uri="{FF2B5EF4-FFF2-40B4-BE49-F238E27FC236}">
                  <a16:creationId xmlns:a16="http://schemas.microsoft.com/office/drawing/2014/main" id="{C03ECA22-0EB7-414E-91C1-C3D6C1C4EB48}"/>
                </a:ext>
              </a:extLst>
            </p:cNvPr>
            <p:cNvSpPr/>
            <p:nvPr/>
          </p:nvSpPr>
          <p:spPr>
            <a:xfrm rot="16377237">
              <a:off x="6409518" y="2506880"/>
              <a:ext cx="2476803" cy="2476800"/>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29000">
                  <a:srgbClr val="FFFFFF"/>
                </a:gs>
                <a:gs pos="98000">
                  <a:srgbClr val="FFFFFF">
                    <a:lumMod val="75000"/>
                  </a:srgbClr>
                </a:gs>
              </a:gsLst>
              <a:lin ang="2700000" scaled="1"/>
              <a:tileRect/>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defRPr/>
              </a:pPr>
              <a:endParaRPr lang="zh-CN" altLang="en-US" kern="0" dirty="0">
                <a:solidFill>
                  <a:srgbClr val="FFFFFF"/>
                </a:solidFill>
              </a:endParaRPr>
            </a:p>
          </p:txBody>
        </p:sp>
      </p:grpSp>
      <p:grpSp>
        <p:nvGrpSpPr>
          <p:cNvPr id="6146" name="组合 79"/>
          <p:cNvGrpSpPr/>
          <p:nvPr/>
        </p:nvGrpSpPr>
        <p:grpSpPr bwMode="auto">
          <a:xfrm>
            <a:off x="988724" y="2111633"/>
            <a:ext cx="1163639" cy="1165225"/>
            <a:chOff x="6379729" y="2488774"/>
            <a:chExt cx="2513016" cy="2513016"/>
          </a:xfrm>
        </p:grpSpPr>
        <p:sp>
          <p:nvSpPr>
            <p:cNvPr id="3" name="任意多边形 82"/>
            <p:cNvSpPr/>
            <p:nvPr/>
          </p:nvSpPr>
          <p:spPr>
            <a:xfrm rot="3738964">
              <a:off x="6379728" y="2488775"/>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eaLnBrk="1" hangingPunct="1">
                <a:defRPr/>
              </a:pPr>
              <a:endParaRPr lang="zh-CN" altLang="en-US" kern="0">
                <a:solidFill>
                  <a:srgbClr val="FFFFFF"/>
                </a:solidFill>
                <a:latin typeface="Arial" panose="020B0604020202020204"/>
                <a:ea typeface="宋体" panose="02010600030101010101" pitchFamily="2" charset="-122"/>
              </a:endParaRPr>
            </a:p>
          </p:txBody>
        </p:sp>
        <p:sp>
          <p:nvSpPr>
            <p:cNvPr id="4" name="任意多边形 83"/>
            <p:cNvSpPr/>
            <p:nvPr/>
          </p:nvSpPr>
          <p:spPr>
            <a:xfrm rot="16377237">
              <a:off x="6409518" y="2506880"/>
              <a:ext cx="2476803" cy="2476800"/>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29000">
                  <a:srgbClr val="FFFFFF"/>
                </a:gs>
                <a:gs pos="98000">
                  <a:srgbClr val="FFFFFF">
                    <a:lumMod val="75000"/>
                  </a:srgbClr>
                </a:gs>
              </a:gsLst>
              <a:lin ang="2700000" scaled="1"/>
              <a:tileRect/>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defRPr/>
              </a:pPr>
              <a:endParaRPr lang="zh-CN" altLang="en-US" kern="0" dirty="0">
                <a:solidFill>
                  <a:srgbClr val="FFFFFF"/>
                </a:solidFill>
              </a:endParaRPr>
            </a:p>
          </p:txBody>
        </p:sp>
      </p:grpSp>
      <p:sp>
        <p:nvSpPr>
          <p:cNvPr id="39" name="Freeform 116"/>
          <p:cNvSpPr>
            <a:spLocks noEditPoints="1"/>
          </p:cNvSpPr>
          <p:nvPr/>
        </p:nvSpPr>
        <p:spPr bwMode="auto">
          <a:xfrm>
            <a:off x="1254632" y="2424370"/>
            <a:ext cx="638175" cy="514350"/>
          </a:xfrm>
          <a:custGeom>
            <a:avLst/>
            <a:gdLst>
              <a:gd name="T0" fmla="*/ 2147483647 w 57"/>
              <a:gd name="T1" fmla="*/ 2147483647 h 46"/>
              <a:gd name="T2" fmla="*/ 2147483647 w 57"/>
              <a:gd name="T3" fmla="*/ 2147483647 h 46"/>
              <a:gd name="T4" fmla="*/ 2147483647 w 57"/>
              <a:gd name="T5" fmla="*/ 2147483647 h 46"/>
              <a:gd name="T6" fmla="*/ 2147483647 w 57"/>
              <a:gd name="T7" fmla="*/ 2147483647 h 46"/>
              <a:gd name="T8" fmla="*/ 2147483647 w 57"/>
              <a:gd name="T9" fmla="*/ 750157112 h 46"/>
              <a:gd name="T10" fmla="*/ 501404021 w 57"/>
              <a:gd name="T11" fmla="*/ 2147483647 h 46"/>
              <a:gd name="T12" fmla="*/ 376053016 w 57"/>
              <a:gd name="T13" fmla="*/ 2147483647 h 46"/>
              <a:gd name="T14" fmla="*/ 250702011 w 57"/>
              <a:gd name="T15" fmla="*/ 2147483647 h 46"/>
              <a:gd name="T16" fmla="*/ 0 w 57"/>
              <a:gd name="T17" fmla="*/ 2147483647 h 46"/>
              <a:gd name="T18" fmla="*/ 0 w 57"/>
              <a:gd name="T19" fmla="*/ 2147483647 h 46"/>
              <a:gd name="T20" fmla="*/ 2147483647 w 57"/>
              <a:gd name="T21" fmla="*/ 125031776 h 46"/>
              <a:gd name="T22" fmla="*/ 2147483647 w 57"/>
              <a:gd name="T23" fmla="*/ 125031776 h 46"/>
              <a:gd name="T24" fmla="*/ 2147483647 w 57"/>
              <a:gd name="T25" fmla="*/ 1000209483 h 46"/>
              <a:gd name="T26" fmla="*/ 2147483647 w 57"/>
              <a:gd name="T27" fmla="*/ 125031776 h 46"/>
              <a:gd name="T28" fmla="*/ 2147483647 w 57"/>
              <a:gd name="T29" fmla="*/ 0 h 46"/>
              <a:gd name="T30" fmla="*/ 2147483647 w 57"/>
              <a:gd name="T31" fmla="*/ 0 h 46"/>
              <a:gd name="T32" fmla="*/ 2147483647 w 57"/>
              <a:gd name="T33" fmla="*/ 125031776 h 46"/>
              <a:gd name="T34" fmla="*/ 2147483647 w 57"/>
              <a:gd name="T35" fmla="*/ 2000418965 h 46"/>
              <a:gd name="T36" fmla="*/ 2147483647 w 57"/>
              <a:gd name="T37" fmla="*/ 2147483647 h 46"/>
              <a:gd name="T38" fmla="*/ 2147483647 w 57"/>
              <a:gd name="T39" fmla="*/ 2147483647 h 46"/>
              <a:gd name="T40" fmla="*/ 2147483647 w 57"/>
              <a:gd name="T41" fmla="*/ 2147483647 h 46"/>
              <a:gd name="T42" fmla="*/ 2147483647 w 57"/>
              <a:gd name="T43" fmla="*/ 2147483647 h 46"/>
              <a:gd name="T44" fmla="*/ 2147483647 w 57"/>
              <a:gd name="T45" fmla="*/ 2147483647 h 46"/>
              <a:gd name="T46" fmla="*/ 2147483647 w 57"/>
              <a:gd name="T47" fmla="*/ 2147483647 h 46"/>
              <a:gd name="T48" fmla="*/ 2147483647 w 57"/>
              <a:gd name="T49" fmla="*/ 2147483647 h 46"/>
              <a:gd name="T50" fmla="*/ 2147483647 w 57"/>
              <a:gd name="T51" fmla="*/ 2147483647 h 46"/>
              <a:gd name="T52" fmla="*/ 2147483647 w 57"/>
              <a:gd name="T53" fmla="*/ 2147483647 h 46"/>
              <a:gd name="T54" fmla="*/ 1253521249 w 57"/>
              <a:gd name="T55" fmla="*/ 2147483647 h 46"/>
              <a:gd name="T56" fmla="*/ 1002808042 w 57"/>
              <a:gd name="T57" fmla="*/ 2147483647 h 46"/>
              <a:gd name="T58" fmla="*/ 1002808042 w 57"/>
              <a:gd name="T59" fmla="*/ 2147483647 h 46"/>
              <a:gd name="T60" fmla="*/ 1002808042 w 57"/>
              <a:gd name="T61" fmla="*/ 2147483647 h 46"/>
              <a:gd name="T62" fmla="*/ 2147483647 w 57"/>
              <a:gd name="T63" fmla="*/ 1125241259 h 46"/>
              <a:gd name="T64" fmla="*/ 2147483647 w 57"/>
              <a:gd name="T65" fmla="*/ 2147483647 h 46"/>
              <a:gd name="T66" fmla="*/ 2147483647 w 57"/>
              <a:gd name="T67" fmla="*/ 2147483647 h 46"/>
              <a:gd name="T68" fmla="*/ 2147483647 w 57"/>
              <a:gd name="T69" fmla="*/ 2147483647 h 4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57" h="46">
                <a:moveTo>
                  <a:pt x="55" y="27"/>
                </a:moveTo>
                <a:cubicBezTo>
                  <a:pt x="55" y="27"/>
                  <a:pt x="54" y="27"/>
                  <a:pt x="54" y="27"/>
                </a:cubicBezTo>
                <a:cubicBezTo>
                  <a:pt x="54" y="27"/>
                  <a:pt x="54" y="27"/>
                  <a:pt x="54" y="27"/>
                </a:cubicBezTo>
                <a:cubicBezTo>
                  <a:pt x="54" y="27"/>
                  <a:pt x="53" y="27"/>
                  <a:pt x="53" y="27"/>
                </a:cubicBezTo>
                <a:cubicBezTo>
                  <a:pt x="28" y="6"/>
                  <a:pt x="28" y="6"/>
                  <a:pt x="28" y="6"/>
                </a:cubicBezTo>
                <a:cubicBezTo>
                  <a:pt x="4" y="27"/>
                  <a:pt x="4" y="27"/>
                  <a:pt x="4" y="27"/>
                </a:cubicBezTo>
                <a:cubicBezTo>
                  <a:pt x="4" y="27"/>
                  <a:pt x="3" y="27"/>
                  <a:pt x="3" y="27"/>
                </a:cubicBezTo>
                <a:cubicBezTo>
                  <a:pt x="3" y="27"/>
                  <a:pt x="2" y="27"/>
                  <a:pt x="2" y="27"/>
                </a:cubicBezTo>
                <a:cubicBezTo>
                  <a:pt x="0" y="24"/>
                  <a:pt x="0" y="24"/>
                  <a:pt x="0" y="24"/>
                </a:cubicBezTo>
                <a:cubicBezTo>
                  <a:pt x="0" y="24"/>
                  <a:pt x="0" y="23"/>
                  <a:pt x="0" y="23"/>
                </a:cubicBezTo>
                <a:cubicBezTo>
                  <a:pt x="26" y="1"/>
                  <a:pt x="26" y="1"/>
                  <a:pt x="26" y="1"/>
                </a:cubicBezTo>
                <a:cubicBezTo>
                  <a:pt x="27" y="0"/>
                  <a:pt x="30" y="0"/>
                  <a:pt x="31" y="1"/>
                </a:cubicBezTo>
                <a:cubicBezTo>
                  <a:pt x="40" y="8"/>
                  <a:pt x="40" y="8"/>
                  <a:pt x="40" y="8"/>
                </a:cubicBezTo>
                <a:cubicBezTo>
                  <a:pt x="40" y="1"/>
                  <a:pt x="40" y="1"/>
                  <a:pt x="40" y="1"/>
                </a:cubicBezTo>
                <a:cubicBezTo>
                  <a:pt x="40" y="1"/>
                  <a:pt x="40" y="0"/>
                  <a:pt x="41" y="0"/>
                </a:cubicBezTo>
                <a:cubicBezTo>
                  <a:pt x="48" y="0"/>
                  <a:pt x="48" y="0"/>
                  <a:pt x="48" y="0"/>
                </a:cubicBezTo>
                <a:cubicBezTo>
                  <a:pt x="49" y="0"/>
                  <a:pt x="49" y="1"/>
                  <a:pt x="49" y="1"/>
                </a:cubicBezTo>
                <a:cubicBezTo>
                  <a:pt x="49" y="16"/>
                  <a:pt x="49" y="16"/>
                  <a:pt x="49" y="16"/>
                </a:cubicBezTo>
                <a:cubicBezTo>
                  <a:pt x="57" y="23"/>
                  <a:pt x="57" y="23"/>
                  <a:pt x="57" y="23"/>
                </a:cubicBezTo>
                <a:cubicBezTo>
                  <a:pt x="57" y="23"/>
                  <a:pt x="57" y="24"/>
                  <a:pt x="57" y="24"/>
                </a:cubicBezTo>
                <a:lnTo>
                  <a:pt x="55" y="27"/>
                </a:lnTo>
                <a:close/>
                <a:moveTo>
                  <a:pt x="49" y="44"/>
                </a:moveTo>
                <a:cubicBezTo>
                  <a:pt x="49" y="45"/>
                  <a:pt x="48" y="46"/>
                  <a:pt x="47" y="46"/>
                </a:cubicBezTo>
                <a:cubicBezTo>
                  <a:pt x="33" y="46"/>
                  <a:pt x="33" y="46"/>
                  <a:pt x="33" y="46"/>
                </a:cubicBezTo>
                <a:cubicBezTo>
                  <a:pt x="33" y="32"/>
                  <a:pt x="33" y="32"/>
                  <a:pt x="33" y="32"/>
                </a:cubicBezTo>
                <a:cubicBezTo>
                  <a:pt x="24" y="32"/>
                  <a:pt x="24" y="32"/>
                  <a:pt x="24" y="32"/>
                </a:cubicBezTo>
                <a:cubicBezTo>
                  <a:pt x="24" y="46"/>
                  <a:pt x="24" y="46"/>
                  <a:pt x="24" y="46"/>
                </a:cubicBezTo>
                <a:cubicBezTo>
                  <a:pt x="10" y="46"/>
                  <a:pt x="10" y="46"/>
                  <a:pt x="10" y="46"/>
                </a:cubicBezTo>
                <a:cubicBezTo>
                  <a:pt x="9" y="46"/>
                  <a:pt x="8" y="45"/>
                  <a:pt x="8" y="44"/>
                </a:cubicBezTo>
                <a:cubicBezTo>
                  <a:pt x="8" y="27"/>
                  <a:pt x="8" y="27"/>
                  <a:pt x="8" y="27"/>
                </a:cubicBezTo>
                <a:cubicBezTo>
                  <a:pt x="8" y="27"/>
                  <a:pt x="8" y="26"/>
                  <a:pt x="8" y="26"/>
                </a:cubicBezTo>
                <a:cubicBezTo>
                  <a:pt x="28" y="9"/>
                  <a:pt x="28" y="9"/>
                  <a:pt x="28" y="9"/>
                </a:cubicBezTo>
                <a:cubicBezTo>
                  <a:pt x="49" y="26"/>
                  <a:pt x="49" y="26"/>
                  <a:pt x="49" y="26"/>
                </a:cubicBezTo>
                <a:cubicBezTo>
                  <a:pt x="49" y="26"/>
                  <a:pt x="49" y="27"/>
                  <a:pt x="49" y="27"/>
                </a:cubicBezTo>
                <a:lnTo>
                  <a:pt x="49" y="44"/>
                </a:lnTo>
                <a:close/>
              </a:path>
            </a:pathLst>
          </a:custGeom>
          <a:solidFill>
            <a:srgbClr val="067022"/>
          </a:solidFill>
          <a:ln>
            <a:noFill/>
          </a:ln>
          <a:extLst/>
        </p:spPr>
        <p:txBody>
          <a:bodyPr lIns="121920" tIns="60960" rIns="121920" bIns="60960"/>
          <a:lstStyle/>
          <a:p>
            <a:endParaRPr lang="zh-CN" altLang="en-US" dirty="0"/>
          </a:p>
        </p:txBody>
      </p:sp>
      <p:sp>
        <p:nvSpPr>
          <p:cNvPr id="41" name="Freeform 57"/>
          <p:cNvSpPr>
            <a:spLocks noEditPoints="1"/>
          </p:cNvSpPr>
          <p:nvPr/>
        </p:nvSpPr>
        <p:spPr bwMode="auto">
          <a:xfrm>
            <a:off x="6064531" y="2433654"/>
            <a:ext cx="536575" cy="536575"/>
          </a:xfrm>
          <a:custGeom>
            <a:avLst/>
            <a:gdLst>
              <a:gd name="T0" fmla="*/ 2147483647 w 55"/>
              <a:gd name="T1" fmla="*/ 2147483647 h 55"/>
              <a:gd name="T2" fmla="*/ 2147483647 w 55"/>
              <a:gd name="T3" fmla="*/ 2147483647 h 55"/>
              <a:gd name="T4" fmla="*/ 2147483647 w 55"/>
              <a:gd name="T5" fmla="*/ 2147483647 h 55"/>
              <a:gd name="T6" fmla="*/ 2147483647 w 55"/>
              <a:gd name="T7" fmla="*/ 2147483647 h 55"/>
              <a:gd name="T8" fmla="*/ 2147483647 w 55"/>
              <a:gd name="T9" fmla="*/ 2147483647 h 55"/>
              <a:gd name="T10" fmla="*/ 2147483647 w 55"/>
              <a:gd name="T11" fmla="*/ 2147483647 h 55"/>
              <a:gd name="T12" fmla="*/ 2147483647 w 55"/>
              <a:gd name="T13" fmla="*/ 2147483647 h 55"/>
              <a:gd name="T14" fmla="*/ 2147483647 w 55"/>
              <a:gd name="T15" fmla="*/ 2147483647 h 55"/>
              <a:gd name="T16" fmla="*/ 2147483647 w 55"/>
              <a:gd name="T17" fmla="*/ 2147483647 h 55"/>
              <a:gd name="T18" fmla="*/ 2147483647 w 55"/>
              <a:gd name="T19" fmla="*/ 2147483647 h 55"/>
              <a:gd name="T20" fmla="*/ 2147483647 w 55"/>
              <a:gd name="T21" fmla="*/ 2147483647 h 55"/>
              <a:gd name="T22" fmla="*/ 2147483647 w 55"/>
              <a:gd name="T23" fmla="*/ 2147483647 h 55"/>
              <a:gd name="T24" fmla="*/ 2147483647 w 55"/>
              <a:gd name="T25" fmla="*/ 2147483647 h 55"/>
              <a:gd name="T26" fmla="*/ 2147483647 w 55"/>
              <a:gd name="T27" fmla="*/ 2147483647 h 55"/>
              <a:gd name="T28" fmla="*/ 2093910768 w 55"/>
              <a:gd name="T29" fmla="*/ 2147483647 h 55"/>
              <a:gd name="T30" fmla="*/ 1998732119 w 55"/>
              <a:gd name="T31" fmla="*/ 2147483647 h 55"/>
              <a:gd name="T32" fmla="*/ 1713196172 w 55"/>
              <a:gd name="T33" fmla="*/ 2147483647 h 55"/>
              <a:gd name="T34" fmla="*/ 1237312682 w 55"/>
              <a:gd name="T35" fmla="*/ 2147483647 h 55"/>
              <a:gd name="T36" fmla="*/ 1142134033 w 55"/>
              <a:gd name="T37" fmla="*/ 2147483647 h 55"/>
              <a:gd name="T38" fmla="*/ 1046955384 w 55"/>
              <a:gd name="T39" fmla="*/ 2147483647 h 55"/>
              <a:gd name="T40" fmla="*/ 475893245 w 55"/>
              <a:gd name="T41" fmla="*/ 2147483647 h 55"/>
              <a:gd name="T42" fmla="*/ 475893245 w 55"/>
              <a:gd name="T43" fmla="*/ 2147483647 h 55"/>
              <a:gd name="T44" fmla="*/ 475893245 w 55"/>
              <a:gd name="T45" fmla="*/ 2147483647 h 55"/>
              <a:gd name="T46" fmla="*/ 856598086 w 55"/>
              <a:gd name="T47" fmla="*/ 2147483647 h 55"/>
              <a:gd name="T48" fmla="*/ 666240788 w 55"/>
              <a:gd name="T49" fmla="*/ 2147483647 h 55"/>
              <a:gd name="T50" fmla="*/ 95178649 w 55"/>
              <a:gd name="T51" fmla="*/ 2147483647 h 55"/>
              <a:gd name="T52" fmla="*/ 0 w 55"/>
              <a:gd name="T53" fmla="*/ 2147483647 h 55"/>
              <a:gd name="T54" fmla="*/ 0 w 55"/>
              <a:gd name="T55" fmla="*/ 2147483647 h 55"/>
              <a:gd name="T56" fmla="*/ 95178649 w 55"/>
              <a:gd name="T57" fmla="*/ 2093910768 h 55"/>
              <a:gd name="T58" fmla="*/ 666240788 w 55"/>
              <a:gd name="T59" fmla="*/ 1998732119 h 55"/>
              <a:gd name="T60" fmla="*/ 856598086 w 55"/>
              <a:gd name="T61" fmla="*/ 1713196172 h 55"/>
              <a:gd name="T62" fmla="*/ 475893245 w 55"/>
              <a:gd name="T63" fmla="*/ 1237312682 h 55"/>
              <a:gd name="T64" fmla="*/ 475893245 w 55"/>
              <a:gd name="T65" fmla="*/ 1142134033 h 55"/>
              <a:gd name="T66" fmla="*/ 475893245 w 55"/>
              <a:gd name="T67" fmla="*/ 1046955384 h 55"/>
              <a:gd name="T68" fmla="*/ 1142134033 w 55"/>
              <a:gd name="T69" fmla="*/ 475893245 h 55"/>
              <a:gd name="T70" fmla="*/ 1237312682 w 55"/>
              <a:gd name="T71" fmla="*/ 475893245 h 55"/>
              <a:gd name="T72" fmla="*/ 1713196172 w 55"/>
              <a:gd name="T73" fmla="*/ 856598086 h 55"/>
              <a:gd name="T74" fmla="*/ 1998732119 w 55"/>
              <a:gd name="T75" fmla="*/ 761419437 h 55"/>
              <a:gd name="T76" fmla="*/ 2093910768 w 55"/>
              <a:gd name="T77" fmla="*/ 95178649 h 55"/>
              <a:gd name="T78" fmla="*/ 2147483647 w 55"/>
              <a:gd name="T79" fmla="*/ 0 h 55"/>
              <a:gd name="T80" fmla="*/ 2147483647 w 55"/>
              <a:gd name="T81" fmla="*/ 0 h 55"/>
              <a:gd name="T82" fmla="*/ 2147483647 w 55"/>
              <a:gd name="T83" fmla="*/ 95178649 h 55"/>
              <a:gd name="T84" fmla="*/ 2147483647 w 55"/>
              <a:gd name="T85" fmla="*/ 761419437 h 55"/>
              <a:gd name="T86" fmla="*/ 2147483647 w 55"/>
              <a:gd name="T87" fmla="*/ 856598086 h 55"/>
              <a:gd name="T88" fmla="*/ 2147483647 w 55"/>
              <a:gd name="T89" fmla="*/ 475893245 h 55"/>
              <a:gd name="T90" fmla="*/ 2147483647 w 55"/>
              <a:gd name="T91" fmla="*/ 475893245 h 55"/>
              <a:gd name="T92" fmla="*/ 2147483647 w 55"/>
              <a:gd name="T93" fmla="*/ 475893245 h 55"/>
              <a:gd name="T94" fmla="*/ 2147483647 w 55"/>
              <a:gd name="T95" fmla="*/ 1046955384 h 55"/>
              <a:gd name="T96" fmla="*/ 2147483647 w 55"/>
              <a:gd name="T97" fmla="*/ 1142134033 h 55"/>
              <a:gd name="T98" fmla="*/ 2147483647 w 55"/>
              <a:gd name="T99" fmla="*/ 1237312682 h 55"/>
              <a:gd name="T100" fmla="*/ 2147483647 w 55"/>
              <a:gd name="T101" fmla="*/ 1713196172 h 55"/>
              <a:gd name="T102" fmla="*/ 2147483647 w 55"/>
              <a:gd name="T103" fmla="*/ 1998732119 h 55"/>
              <a:gd name="T104" fmla="*/ 2147483647 w 55"/>
              <a:gd name="T105" fmla="*/ 2093910768 h 55"/>
              <a:gd name="T106" fmla="*/ 2147483647 w 55"/>
              <a:gd name="T107" fmla="*/ 2147483647 h 55"/>
              <a:gd name="T108" fmla="*/ 2147483647 w 55"/>
              <a:gd name="T109" fmla="*/ 2147483647 h 55"/>
              <a:gd name="T110" fmla="*/ 2147483647 w 55"/>
              <a:gd name="T111" fmla="*/ 1713196172 h 55"/>
              <a:gd name="T112" fmla="*/ 1713196172 w 55"/>
              <a:gd name="T113" fmla="*/ 2147483647 h 55"/>
              <a:gd name="T114" fmla="*/ 2147483647 w 55"/>
              <a:gd name="T115" fmla="*/ 2147483647 h 55"/>
              <a:gd name="T116" fmla="*/ 2147483647 w 55"/>
              <a:gd name="T117" fmla="*/ 2147483647 h 55"/>
              <a:gd name="T118" fmla="*/ 2147483647 w 55"/>
              <a:gd name="T119" fmla="*/ 1713196172 h 55"/>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55" h="55">
                <a:moveTo>
                  <a:pt x="55" y="31"/>
                </a:moveTo>
                <a:cubicBezTo>
                  <a:pt x="55" y="32"/>
                  <a:pt x="54" y="33"/>
                  <a:pt x="54" y="33"/>
                </a:cubicBezTo>
                <a:cubicBezTo>
                  <a:pt x="47" y="34"/>
                  <a:pt x="47" y="34"/>
                  <a:pt x="47" y="34"/>
                </a:cubicBezTo>
                <a:cubicBezTo>
                  <a:pt x="47" y="35"/>
                  <a:pt x="46" y="36"/>
                  <a:pt x="46" y="37"/>
                </a:cubicBezTo>
                <a:cubicBezTo>
                  <a:pt x="47" y="39"/>
                  <a:pt x="48" y="40"/>
                  <a:pt x="49" y="42"/>
                </a:cubicBezTo>
                <a:cubicBezTo>
                  <a:pt x="50" y="42"/>
                  <a:pt x="50" y="42"/>
                  <a:pt x="50" y="43"/>
                </a:cubicBezTo>
                <a:cubicBezTo>
                  <a:pt x="50" y="43"/>
                  <a:pt x="50" y="43"/>
                  <a:pt x="49" y="44"/>
                </a:cubicBezTo>
                <a:cubicBezTo>
                  <a:pt x="49" y="45"/>
                  <a:pt x="44" y="50"/>
                  <a:pt x="43" y="50"/>
                </a:cubicBezTo>
                <a:cubicBezTo>
                  <a:pt x="42" y="50"/>
                  <a:pt x="42" y="50"/>
                  <a:pt x="42" y="50"/>
                </a:cubicBezTo>
                <a:cubicBezTo>
                  <a:pt x="37" y="46"/>
                  <a:pt x="37" y="46"/>
                  <a:pt x="37" y="46"/>
                </a:cubicBezTo>
                <a:cubicBezTo>
                  <a:pt x="36" y="46"/>
                  <a:pt x="35" y="47"/>
                  <a:pt x="33" y="47"/>
                </a:cubicBezTo>
                <a:cubicBezTo>
                  <a:pt x="33" y="49"/>
                  <a:pt x="33" y="52"/>
                  <a:pt x="32" y="54"/>
                </a:cubicBezTo>
                <a:cubicBezTo>
                  <a:pt x="32" y="54"/>
                  <a:pt x="32" y="55"/>
                  <a:pt x="31" y="55"/>
                </a:cubicBezTo>
                <a:cubicBezTo>
                  <a:pt x="23" y="55"/>
                  <a:pt x="23" y="55"/>
                  <a:pt x="23" y="55"/>
                </a:cubicBezTo>
                <a:cubicBezTo>
                  <a:pt x="23" y="55"/>
                  <a:pt x="22" y="54"/>
                  <a:pt x="22" y="54"/>
                </a:cubicBezTo>
                <a:cubicBezTo>
                  <a:pt x="21" y="47"/>
                  <a:pt x="21" y="47"/>
                  <a:pt x="21" y="47"/>
                </a:cubicBezTo>
                <a:cubicBezTo>
                  <a:pt x="20" y="47"/>
                  <a:pt x="19" y="46"/>
                  <a:pt x="18" y="46"/>
                </a:cubicBezTo>
                <a:cubicBezTo>
                  <a:pt x="13" y="50"/>
                  <a:pt x="13" y="50"/>
                  <a:pt x="13" y="50"/>
                </a:cubicBezTo>
                <a:cubicBezTo>
                  <a:pt x="12" y="50"/>
                  <a:pt x="12" y="50"/>
                  <a:pt x="12" y="50"/>
                </a:cubicBezTo>
                <a:cubicBezTo>
                  <a:pt x="11" y="50"/>
                  <a:pt x="11" y="50"/>
                  <a:pt x="11" y="50"/>
                </a:cubicBezTo>
                <a:cubicBezTo>
                  <a:pt x="9" y="48"/>
                  <a:pt x="7" y="46"/>
                  <a:pt x="5" y="44"/>
                </a:cubicBezTo>
                <a:cubicBezTo>
                  <a:pt x="5" y="43"/>
                  <a:pt x="5" y="43"/>
                  <a:pt x="5" y="43"/>
                </a:cubicBezTo>
                <a:cubicBezTo>
                  <a:pt x="5" y="42"/>
                  <a:pt x="5" y="42"/>
                  <a:pt x="5" y="42"/>
                </a:cubicBezTo>
                <a:cubicBezTo>
                  <a:pt x="6" y="40"/>
                  <a:pt x="8" y="39"/>
                  <a:pt x="9" y="37"/>
                </a:cubicBezTo>
                <a:cubicBezTo>
                  <a:pt x="8" y="36"/>
                  <a:pt x="8" y="35"/>
                  <a:pt x="7" y="33"/>
                </a:cubicBezTo>
                <a:cubicBezTo>
                  <a:pt x="1" y="33"/>
                  <a:pt x="1" y="33"/>
                  <a:pt x="1" y="33"/>
                </a:cubicBezTo>
                <a:cubicBezTo>
                  <a:pt x="0" y="32"/>
                  <a:pt x="0" y="32"/>
                  <a:pt x="0" y="31"/>
                </a:cubicBezTo>
                <a:cubicBezTo>
                  <a:pt x="0" y="23"/>
                  <a:pt x="0" y="23"/>
                  <a:pt x="0" y="23"/>
                </a:cubicBezTo>
                <a:cubicBezTo>
                  <a:pt x="0" y="23"/>
                  <a:pt x="0" y="22"/>
                  <a:pt x="1" y="22"/>
                </a:cubicBezTo>
                <a:cubicBezTo>
                  <a:pt x="7" y="21"/>
                  <a:pt x="7" y="21"/>
                  <a:pt x="7" y="21"/>
                </a:cubicBezTo>
                <a:cubicBezTo>
                  <a:pt x="8" y="20"/>
                  <a:pt x="8" y="19"/>
                  <a:pt x="9" y="18"/>
                </a:cubicBezTo>
                <a:cubicBezTo>
                  <a:pt x="8" y="16"/>
                  <a:pt x="6" y="14"/>
                  <a:pt x="5" y="13"/>
                </a:cubicBezTo>
                <a:cubicBezTo>
                  <a:pt x="5" y="13"/>
                  <a:pt x="5" y="12"/>
                  <a:pt x="5" y="12"/>
                </a:cubicBezTo>
                <a:cubicBezTo>
                  <a:pt x="5" y="12"/>
                  <a:pt x="5" y="11"/>
                  <a:pt x="5" y="11"/>
                </a:cubicBezTo>
                <a:cubicBezTo>
                  <a:pt x="6" y="10"/>
                  <a:pt x="11" y="5"/>
                  <a:pt x="12" y="5"/>
                </a:cubicBezTo>
                <a:cubicBezTo>
                  <a:pt x="12" y="5"/>
                  <a:pt x="12" y="5"/>
                  <a:pt x="13" y="5"/>
                </a:cubicBezTo>
                <a:cubicBezTo>
                  <a:pt x="18" y="9"/>
                  <a:pt x="18" y="9"/>
                  <a:pt x="18" y="9"/>
                </a:cubicBezTo>
                <a:cubicBezTo>
                  <a:pt x="19" y="8"/>
                  <a:pt x="20" y="8"/>
                  <a:pt x="21" y="8"/>
                </a:cubicBezTo>
                <a:cubicBezTo>
                  <a:pt x="21" y="5"/>
                  <a:pt x="21" y="3"/>
                  <a:pt x="22" y="1"/>
                </a:cubicBezTo>
                <a:cubicBezTo>
                  <a:pt x="22" y="0"/>
                  <a:pt x="23" y="0"/>
                  <a:pt x="23" y="0"/>
                </a:cubicBezTo>
                <a:cubicBezTo>
                  <a:pt x="31" y="0"/>
                  <a:pt x="31" y="0"/>
                  <a:pt x="31" y="0"/>
                </a:cubicBezTo>
                <a:cubicBezTo>
                  <a:pt x="32" y="0"/>
                  <a:pt x="32" y="0"/>
                  <a:pt x="32" y="1"/>
                </a:cubicBezTo>
                <a:cubicBezTo>
                  <a:pt x="33" y="8"/>
                  <a:pt x="33" y="8"/>
                  <a:pt x="33" y="8"/>
                </a:cubicBezTo>
                <a:cubicBezTo>
                  <a:pt x="35" y="8"/>
                  <a:pt x="36" y="8"/>
                  <a:pt x="37" y="9"/>
                </a:cubicBezTo>
                <a:cubicBezTo>
                  <a:pt x="42" y="5"/>
                  <a:pt x="42" y="5"/>
                  <a:pt x="42" y="5"/>
                </a:cubicBezTo>
                <a:cubicBezTo>
                  <a:pt x="42" y="5"/>
                  <a:pt x="42" y="5"/>
                  <a:pt x="43" y="5"/>
                </a:cubicBezTo>
                <a:cubicBezTo>
                  <a:pt x="43" y="5"/>
                  <a:pt x="43" y="5"/>
                  <a:pt x="43" y="5"/>
                </a:cubicBezTo>
                <a:cubicBezTo>
                  <a:pt x="45" y="7"/>
                  <a:pt x="48" y="9"/>
                  <a:pt x="49" y="11"/>
                </a:cubicBezTo>
                <a:cubicBezTo>
                  <a:pt x="50" y="11"/>
                  <a:pt x="50" y="12"/>
                  <a:pt x="50" y="12"/>
                </a:cubicBezTo>
                <a:cubicBezTo>
                  <a:pt x="50" y="12"/>
                  <a:pt x="49" y="13"/>
                  <a:pt x="49" y="13"/>
                </a:cubicBezTo>
                <a:cubicBezTo>
                  <a:pt x="48" y="14"/>
                  <a:pt x="47" y="16"/>
                  <a:pt x="46" y="18"/>
                </a:cubicBezTo>
                <a:cubicBezTo>
                  <a:pt x="46" y="19"/>
                  <a:pt x="47" y="20"/>
                  <a:pt x="47" y="21"/>
                </a:cubicBezTo>
                <a:cubicBezTo>
                  <a:pt x="54" y="22"/>
                  <a:pt x="54" y="22"/>
                  <a:pt x="54" y="22"/>
                </a:cubicBezTo>
                <a:cubicBezTo>
                  <a:pt x="54" y="22"/>
                  <a:pt x="55" y="23"/>
                  <a:pt x="55" y="23"/>
                </a:cubicBezTo>
                <a:lnTo>
                  <a:pt x="55" y="31"/>
                </a:lnTo>
                <a:close/>
                <a:moveTo>
                  <a:pt x="27" y="18"/>
                </a:moveTo>
                <a:cubicBezTo>
                  <a:pt x="22" y="18"/>
                  <a:pt x="18" y="22"/>
                  <a:pt x="18" y="27"/>
                </a:cubicBezTo>
                <a:cubicBezTo>
                  <a:pt x="18" y="32"/>
                  <a:pt x="22" y="36"/>
                  <a:pt x="27" y="36"/>
                </a:cubicBezTo>
                <a:cubicBezTo>
                  <a:pt x="32" y="36"/>
                  <a:pt x="36" y="32"/>
                  <a:pt x="36" y="27"/>
                </a:cubicBezTo>
                <a:cubicBezTo>
                  <a:pt x="36" y="22"/>
                  <a:pt x="32" y="18"/>
                  <a:pt x="27" y="18"/>
                </a:cubicBezTo>
                <a:close/>
              </a:path>
            </a:pathLst>
          </a:custGeom>
          <a:solidFill>
            <a:srgbClr val="067022"/>
          </a:solidFill>
          <a:ln>
            <a:noFill/>
          </a:ln>
          <a:extLst/>
        </p:spPr>
        <p:txBody>
          <a:bodyPr lIns="121920" tIns="60960" rIns="121920" bIns="60960"/>
          <a:lstStyle/>
          <a:p>
            <a:endParaRPr lang="zh-CN" altLang="en-US"/>
          </a:p>
        </p:txBody>
      </p:sp>
      <p:sp>
        <p:nvSpPr>
          <p:cNvPr id="42" name="Freeform 152"/>
          <p:cNvSpPr>
            <a:spLocks noEditPoints="1"/>
          </p:cNvSpPr>
          <p:nvPr/>
        </p:nvSpPr>
        <p:spPr bwMode="auto">
          <a:xfrm>
            <a:off x="8806431" y="2409267"/>
            <a:ext cx="571500" cy="527050"/>
          </a:xfrm>
          <a:custGeom>
            <a:avLst/>
            <a:gdLst>
              <a:gd name="T0" fmla="*/ 2147483647 w 67"/>
              <a:gd name="T1" fmla="*/ 1445273110 h 62"/>
              <a:gd name="T2" fmla="*/ 2147483647 w 67"/>
              <a:gd name="T3" fmla="*/ 2147483647 h 62"/>
              <a:gd name="T4" fmla="*/ 2147483647 w 67"/>
              <a:gd name="T5" fmla="*/ 2147483647 h 62"/>
              <a:gd name="T6" fmla="*/ 2147483647 w 67"/>
              <a:gd name="T7" fmla="*/ 2147483647 h 62"/>
              <a:gd name="T8" fmla="*/ 2147483647 w 67"/>
              <a:gd name="T9" fmla="*/ 2147483647 h 62"/>
              <a:gd name="T10" fmla="*/ 2147483647 w 67"/>
              <a:gd name="T11" fmla="*/ 2147483647 h 62"/>
              <a:gd name="T12" fmla="*/ 2147483647 w 67"/>
              <a:gd name="T13" fmla="*/ 2147483647 h 62"/>
              <a:gd name="T14" fmla="*/ 2147483647 w 67"/>
              <a:gd name="T15" fmla="*/ 2147483647 h 62"/>
              <a:gd name="T16" fmla="*/ 1236888067 w 67"/>
              <a:gd name="T17" fmla="*/ 2147483647 h 62"/>
              <a:gd name="T18" fmla="*/ 1164136970 w 67"/>
              <a:gd name="T19" fmla="*/ 2147483647 h 62"/>
              <a:gd name="T20" fmla="*/ 1164136970 w 67"/>
              <a:gd name="T21" fmla="*/ 2147483647 h 62"/>
              <a:gd name="T22" fmla="*/ 1746196925 w 67"/>
              <a:gd name="T23" fmla="*/ 2147483647 h 62"/>
              <a:gd name="T24" fmla="*/ 2109995060 w 67"/>
              <a:gd name="T25" fmla="*/ 2147483647 h 62"/>
              <a:gd name="T26" fmla="*/ 1891716179 w 67"/>
              <a:gd name="T27" fmla="*/ 2147483647 h 62"/>
              <a:gd name="T28" fmla="*/ 1600686201 w 67"/>
              <a:gd name="T29" fmla="*/ 2147483647 h 62"/>
              <a:gd name="T30" fmla="*/ 0 w 67"/>
              <a:gd name="T31" fmla="*/ 1445273110 h 62"/>
              <a:gd name="T32" fmla="*/ 0 w 67"/>
              <a:gd name="T33" fmla="*/ 1083954832 h 62"/>
              <a:gd name="T34" fmla="*/ 291029978 w 67"/>
              <a:gd name="T35" fmla="*/ 794901910 h 62"/>
              <a:gd name="T36" fmla="*/ 1164136970 w 67"/>
              <a:gd name="T37" fmla="*/ 794901910 h 62"/>
              <a:gd name="T38" fmla="*/ 1164136970 w 67"/>
              <a:gd name="T39" fmla="*/ 505848989 h 62"/>
              <a:gd name="T40" fmla="*/ 1600686201 w 67"/>
              <a:gd name="T41" fmla="*/ 0 h 62"/>
              <a:gd name="T42" fmla="*/ 2147483647 w 67"/>
              <a:gd name="T43" fmla="*/ 0 h 62"/>
              <a:gd name="T44" fmla="*/ 2147483647 w 67"/>
              <a:gd name="T45" fmla="*/ 505848989 h 62"/>
              <a:gd name="T46" fmla="*/ 2147483647 w 67"/>
              <a:gd name="T47" fmla="*/ 794901910 h 62"/>
              <a:gd name="T48" fmla="*/ 2147483647 w 67"/>
              <a:gd name="T49" fmla="*/ 794901910 h 62"/>
              <a:gd name="T50" fmla="*/ 2147483647 w 67"/>
              <a:gd name="T51" fmla="*/ 1083954832 h 62"/>
              <a:gd name="T52" fmla="*/ 2147483647 w 67"/>
              <a:gd name="T53" fmla="*/ 1445273110 h 62"/>
              <a:gd name="T54" fmla="*/ 1164136970 w 67"/>
              <a:gd name="T55" fmla="*/ 1156220188 h 62"/>
              <a:gd name="T56" fmla="*/ 436549231 w 67"/>
              <a:gd name="T57" fmla="*/ 1156220188 h 62"/>
              <a:gd name="T58" fmla="*/ 436549231 w 67"/>
              <a:gd name="T59" fmla="*/ 1445273110 h 62"/>
              <a:gd name="T60" fmla="*/ 1382407321 w 67"/>
              <a:gd name="T61" fmla="*/ 2147483647 h 62"/>
              <a:gd name="T62" fmla="*/ 1164136970 w 67"/>
              <a:gd name="T63" fmla="*/ 1156220188 h 62"/>
              <a:gd name="T64" fmla="*/ 2147483647 w 67"/>
              <a:gd name="T65" fmla="*/ 1156220188 h 62"/>
              <a:gd name="T66" fmla="*/ 2147483647 w 67"/>
              <a:gd name="T67" fmla="*/ 1156220188 h 62"/>
              <a:gd name="T68" fmla="*/ 2147483647 w 67"/>
              <a:gd name="T69" fmla="*/ 2147483647 h 62"/>
              <a:gd name="T70" fmla="*/ 2147483647 w 67"/>
              <a:gd name="T71" fmla="*/ 1445273110 h 62"/>
              <a:gd name="T72" fmla="*/ 2147483647 w 67"/>
              <a:gd name="T73" fmla="*/ 1156220188 h 62"/>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67" h="62">
                <a:moveTo>
                  <a:pt x="67" y="20"/>
                </a:moveTo>
                <a:cubicBezTo>
                  <a:pt x="67" y="27"/>
                  <a:pt x="58" y="36"/>
                  <a:pt x="46" y="36"/>
                </a:cubicBezTo>
                <a:cubicBezTo>
                  <a:pt x="44" y="38"/>
                  <a:pt x="42" y="40"/>
                  <a:pt x="42" y="40"/>
                </a:cubicBezTo>
                <a:cubicBezTo>
                  <a:pt x="40" y="42"/>
                  <a:pt x="39" y="44"/>
                  <a:pt x="39" y="47"/>
                </a:cubicBezTo>
                <a:cubicBezTo>
                  <a:pt x="39" y="49"/>
                  <a:pt x="40" y="52"/>
                  <a:pt x="44" y="52"/>
                </a:cubicBezTo>
                <a:cubicBezTo>
                  <a:pt x="48" y="52"/>
                  <a:pt x="52" y="54"/>
                  <a:pt x="52" y="58"/>
                </a:cubicBezTo>
                <a:cubicBezTo>
                  <a:pt x="52" y="61"/>
                  <a:pt x="52" y="61"/>
                  <a:pt x="52" y="61"/>
                </a:cubicBezTo>
                <a:cubicBezTo>
                  <a:pt x="52" y="62"/>
                  <a:pt x="51" y="62"/>
                  <a:pt x="51" y="62"/>
                </a:cubicBezTo>
                <a:cubicBezTo>
                  <a:pt x="17" y="62"/>
                  <a:pt x="17" y="62"/>
                  <a:pt x="17" y="62"/>
                </a:cubicBezTo>
                <a:cubicBezTo>
                  <a:pt x="16" y="62"/>
                  <a:pt x="16" y="62"/>
                  <a:pt x="16" y="61"/>
                </a:cubicBezTo>
                <a:cubicBezTo>
                  <a:pt x="16" y="58"/>
                  <a:pt x="16" y="58"/>
                  <a:pt x="16" y="58"/>
                </a:cubicBezTo>
                <a:cubicBezTo>
                  <a:pt x="16" y="54"/>
                  <a:pt x="20" y="52"/>
                  <a:pt x="24" y="52"/>
                </a:cubicBezTo>
                <a:cubicBezTo>
                  <a:pt x="27" y="52"/>
                  <a:pt x="29" y="49"/>
                  <a:pt x="29" y="47"/>
                </a:cubicBezTo>
                <a:cubicBezTo>
                  <a:pt x="29" y="44"/>
                  <a:pt x="28" y="42"/>
                  <a:pt x="26" y="40"/>
                </a:cubicBezTo>
                <a:cubicBezTo>
                  <a:pt x="25" y="40"/>
                  <a:pt x="24" y="38"/>
                  <a:pt x="22" y="36"/>
                </a:cubicBezTo>
                <a:cubicBezTo>
                  <a:pt x="10" y="36"/>
                  <a:pt x="0" y="27"/>
                  <a:pt x="0" y="20"/>
                </a:cubicBezTo>
                <a:cubicBezTo>
                  <a:pt x="0" y="15"/>
                  <a:pt x="0" y="15"/>
                  <a:pt x="0" y="15"/>
                </a:cubicBezTo>
                <a:cubicBezTo>
                  <a:pt x="0" y="12"/>
                  <a:pt x="2" y="11"/>
                  <a:pt x="4" y="11"/>
                </a:cubicBezTo>
                <a:cubicBezTo>
                  <a:pt x="16" y="11"/>
                  <a:pt x="16" y="11"/>
                  <a:pt x="16" y="11"/>
                </a:cubicBezTo>
                <a:cubicBezTo>
                  <a:pt x="16" y="7"/>
                  <a:pt x="16" y="7"/>
                  <a:pt x="16" y="7"/>
                </a:cubicBezTo>
                <a:cubicBezTo>
                  <a:pt x="16" y="3"/>
                  <a:pt x="19" y="0"/>
                  <a:pt x="22" y="0"/>
                </a:cubicBezTo>
                <a:cubicBezTo>
                  <a:pt x="45" y="0"/>
                  <a:pt x="45" y="0"/>
                  <a:pt x="45" y="0"/>
                </a:cubicBezTo>
                <a:cubicBezTo>
                  <a:pt x="49" y="0"/>
                  <a:pt x="52" y="3"/>
                  <a:pt x="52" y="7"/>
                </a:cubicBezTo>
                <a:cubicBezTo>
                  <a:pt x="52" y="11"/>
                  <a:pt x="52" y="11"/>
                  <a:pt x="52" y="11"/>
                </a:cubicBezTo>
                <a:cubicBezTo>
                  <a:pt x="63" y="11"/>
                  <a:pt x="63" y="11"/>
                  <a:pt x="63" y="11"/>
                </a:cubicBezTo>
                <a:cubicBezTo>
                  <a:pt x="66" y="11"/>
                  <a:pt x="67" y="12"/>
                  <a:pt x="67" y="15"/>
                </a:cubicBezTo>
                <a:lnTo>
                  <a:pt x="67" y="20"/>
                </a:lnTo>
                <a:close/>
                <a:moveTo>
                  <a:pt x="16" y="16"/>
                </a:moveTo>
                <a:cubicBezTo>
                  <a:pt x="6" y="16"/>
                  <a:pt x="6" y="16"/>
                  <a:pt x="6" y="16"/>
                </a:cubicBezTo>
                <a:cubicBezTo>
                  <a:pt x="6" y="20"/>
                  <a:pt x="6" y="20"/>
                  <a:pt x="6" y="20"/>
                </a:cubicBezTo>
                <a:cubicBezTo>
                  <a:pt x="6" y="24"/>
                  <a:pt x="11" y="29"/>
                  <a:pt x="19" y="31"/>
                </a:cubicBezTo>
                <a:cubicBezTo>
                  <a:pt x="17" y="27"/>
                  <a:pt x="16" y="22"/>
                  <a:pt x="16" y="16"/>
                </a:cubicBezTo>
                <a:close/>
                <a:moveTo>
                  <a:pt x="62" y="16"/>
                </a:moveTo>
                <a:cubicBezTo>
                  <a:pt x="52" y="16"/>
                  <a:pt x="52" y="16"/>
                  <a:pt x="52" y="16"/>
                </a:cubicBezTo>
                <a:cubicBezTo>
                  <a:pt x="52" y="22"/>
                  <a:pt x="51" y="27"/>
                  <a:pt x="49" y="31"/>
                </a:cubicBezTo>
                <a:cubicBezTo>
                  <a:pt x="57" y="29"/>
                  <a:pt x="62" y="24"/>
                  <a:pt x="62" y="20"/>
                </a:cubicBezTo>
                <a:lnTo>
                  <a:pt x="62" y="16"/>
                </a:lnTo>
                <a:close/>
              </a:path>
            </a:pathLst>
          </a:custGeom>
          <a:solidFill>
            <a:srgbClr val="067022"/>
          </a:solidFill>
          <a:ln>
            <a:noFill/>
          </a:ln>
          <a:extLst/>
        </p:spPr>
        <p:txBody>
          <a:bodyPr lIns="121920" tIns="60960" rIns="121920" bIns="60960"/>
          <a:lstStyle/>
          <a:p>
            <a:endParaRPr lang="zh-CN" altLang="en-US"/>
          </a:p>
        </p:txBody>
      </p:sp>
      <p:sp>
        <p:nvSpPr>
          <p:cNvPr id="43" name="Freeform 105"/>
          <p:cNvSpPr>
            <a:spLocks noEditPoints="1"/>
          </p:cNvSpPr>
          <p:nvPr/>
        </p:nvSpPr>
        <p:spPr bwMode="auto">
          <a:xfrm>
            <a:off x="3778694" y="2443179"/>
            <a:ext cx="523875" cy="517525"/>
          </a:xfrm>
          <a:custGeom>
            <a:avLst/>
            <a:gdLst/>
            <a:ahLst/>
            <a:cxnLst>
              <a:cxn ang="0">
                <a:pos x="59" y="63"/>
              </a:cxn>
              <a:cxn ang="0">
                <a:pos x="55" y="61"/>
              </a:cxn>
              <a:cxn ang="0">
                <a:pos x="42" y="48"/>
              </a:cxn>
              <a:cxn ang="0">
                <a:pos x="27" y="53"/>
              </a:cxn>
              <a:cxn ang="0">
                <a:pos x="0" y="26"/>
              </a:cxn>
              <a:cxn ang="0">
                <a:pos x="27" y="0"/>
              </a:cxn>
              <a:cxn ang="0">
                <a:pos x="54" y="26"/>
              </a:cxn>
              <a:cxn ang="0">
                <a:pos x="49" y="41"/>
              </a:cxn>
              <a:cxn ang="0">
                <a:pos x="62" y="54"/>
              </a:cxn>
              <a:cxn ang="0">
                <a:pos x="64" y="58"/>
              </a:cxn>
              <a:cxn ang="0">
                <a:pos x="59" y="63"/>
              </a:cxn>
              <a:cxn ang="0">
                <a:pos x="27" y="9"/>
              </a:cxn>
              <a:cxn ang="0">
                <a:pos x="10" y="26"/>
              </a:cxn>
              <a:cxn ang="0">
                <a:pos x="27" y="43"/>
              </a:cxn>
              <a:cxn ang="0">
                <a:pos x="44" y="26"/>
              </a:cxn>
              <a:cxn ang="0">
                <a:pos x="27" y="9"/>
              </a:cxn>
            </a:cxnLst>
            <a:rect l="0" t="0" r="r" b="b"/>
            <a:pathLst>
              <a:path w="64" h="63">
                <a:moveTo>
                  <a:pt x="59" y="63"/>
                </a:moveTo>
                <a:cubicBezTo>
                  <a:pt x="57" y="63"/>
                  <a:pt x="56" y="62"/>
                  <a:pt x="55" y="61"/>
                </a:cubicBezTo>
                <a:cubicBezTo>
                  <a:pt x="42" y="48"/>
                  <a:pt x="42" y="48"/>
                  <a:pt x="42" y="48"/>
                </a:cubicBezTo>
                <a:cubicBezTo>
                  <a:pt x="38" y="51"/>
                  <a:pt x="33" y="53"/>
                  <a:pt x="27" y="53"/>
                </a:cubicBezTo>
                <a:cubicBezTo>
                  <a:pt x="12" y="53"/>
                  <a:pt x="0" y="41"/>
                  <a:pt x="0" y="26"/>
                </a:cubicBezTo>
                <a:cubicBezTo>
                  <a:pt x="0" y="12"/>
                  <a:pt x="12" y="0"/>
                  <a:pt x="27" y="0"/>
                </a:cubicBezTo>
                <a:cubicBezTo>
                  <a:pt x="42" y="0"/>
                  <a:pt x="54" y="12"/>
                  <a:pt x="54" y="26"/>
                </a:cubicBezTo>
                <a:cubicBezTo>
                  <a:pt x="54" y="32"/>
                  <a:pt x="52" y="37"/>
                  <a:pt x="49" y="41"/>
                </a:cubicBezTo>
                <a:cubicBezTo>
                  <a:pt x="62" y="54"/>
                  <a:pt x="62" y="54"/>
                  <a:pt x="62" y="54"/>
                </a:cubicBezTo>
                <a:cubicBezTo>
                  <a:pt x="63" y="55"/>
                  <a:pt x="64" y="57"/>
                  <a:pt x="64" y="58"/>
                </a:cubicBezTo>
                <a:cubicBezTo>
                  <a:pt x="64" y="61"/>
                  <a:pt x="61" y="63"/>
                  <a:pt x="59" y="63"/>
                </a:cubicBezTo>
                <a:close/>
                <a:moveTo>
                  <a:pt x="27" y="9"/>
                </a:moveTo>
                <a:cubicBezTo>
                  <a:pt x="18" y="9"/>
                  <a:pt x="10" y="17"/>
                  <a:pt x="10" y="26"/>
                </a:cubicBezTo>
                <a:cubicBezTo>
                  <a:pt x="10" y="36"/>
                  <a:pt x="18" y="43"/>
                  <a:pt x="27" y="43"/>
                </a:cubicBezTo>
                <a:cubicBezTo>
                  <a:pt x="37" y="43"/>
                  <a:pt x="44" y="36"/>
                  <a:pt x="44" y="26"/>
                </a:cubicBezTo>
                <a:cubicBezTo>
                  <a:pt x="44" y="17"/>
                  <a:pt x="37" y="9"/>
                  <a:pt x="27" y="9"/>
                </a:cubicBezTo>
                <a:close/>
              </a:path>
            </a:pathLst>
          </a:custGeom>
          <a:solidFill>
            <a:srgbClr val="067022"/>
          </a:solidFill>
          <a:ln w="9525">
            <a:noFill/>
            <a:round/>
          </a:ln>
        </p:spPr>
        <p:txBody>
          <a:bodyPr lIns="121920" tIns="60960" rIns="121920" bIns="60960"/>
          <a:lstStyle/>
          <a:p>
            <a:pPr eaLnBrk="1" fontAlgn="auto" hangingPunct="1">
              <a:spcBef>
                <a:spcPts val="0"/>
              </a:spcBef>
              <a:spcAft>
                <a:spcPts val="0"/>
              </a:spcAft>
              <a:defRPr/>
            </a:pPr>
            <a:endParaRPr lang="en-US" sz="3200" dirty="0">
              <a:solidFill>
                <a:schemeClr val="accent3">
                  <a:lumMod val="50000"/>
                </a:schemeClr>
              </a:solidFill>
              <a:latin typeface="+mn-lt"/>
              <a:ea typeface="+mn-ea"/>
            </a:endParaRPr>
          </a:p>
        </p:txBody>
      </p:sp>
      <p:grpSp>
        <p:nvGrpSpPr>
          <p:cNvPr id="6" name="组合 5">
            <a:extLst>
              <a:ext uri="{FF2B5EF4-FFF2-40B4-BE49-F238E27FC236}">
                <a16:creationId xmlns:a16="http://schemas.microsoft.com/office/drawing/2014/main" id="{A94D1122-467F-48E0-B01D-5F54A5F96660}"/>
              </a:ext>
            </a:extLst>
          </p:cNvPr>
          <p:cNvGrpSpPr/>
          <p:nvPr/>
        </p:nvGrpSpPr>
        <p:grpSpPr>
          <a:xfrm>
            <a:off x="3514269" y="-201705"/>
            <a:ext cx="5539574" cy="1979968"/>
            <a:chOff x="3514269" y="-201705"/>
            <a:chExt cx="5539574" cy="1979968"/>
          </a:xfrm>
        </p:grpSpPr>
        <p:pic>
          <p:nvPicPr>
            <p:cNvPr id="5" name="图片 4">
              <a:extLst>
                <a:ext uri="{FF2B5EF4-FFF2-40B4-BE49-F238E27FC236}">
                  <a16:creationId xmlns:a16="http://schemas.microsoft.com/office/drawing/2014/main" id="{8E7601B6-EF97-45D0-A4BF-5B5C01D31C0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8900000">
              <a:off x="3514269" y="-201705"/>
              <a:ext cx="1035277" cy="1979968"/>
            </a:xfrm>
            <a:prstGeom prst="rect">
              <a:avLst/>
            </a:prstGeom>
          </p:spPr>
        </p:pic>
        <p:sp>
          <p:nvSpPr>
            <p:cNvPr id="62" name="圆角矩形 20">
              <a:extLst>
                <a:ext uri="{FF2B5EF4-FFF2-40B4-BE49-F238E27FC236}">
                  <a16:creationId xmlns:a16="http://schemas.microsoft.com/office/drawing/2014/main" id="{856D47BE-CA95-4B83-A5C9-CD2246F673B3}"/>
                </a:ext>
              </a:extLst>
            </p:cNvPr>
            <p:cNvSpPr/>
            <p:nvPr/>
          </p:nvSpPr>
          <p:spPr>
            <a:xfrm>
              <a:off x="3727695" y="334953"/>
              <a:ext cx="4597734" cy="805253"/>
            </a:xfrm>
            <a:prstGeom prst="roundRect">
              <a:avLst/>
            </a:prstGeom>
            <a:noFill/>
            <a:ln>
              <a:noFill/>
            </a:ln>
            <a:effectLst>
              <a:outerShdw blurRad="88900" dist="50800" dir="5400000" sx="97000" sy="97000" algn="ctr" rotWithShape="0">
                <a:srgbClr val="000000">
                  <a:alpha val="4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4400" dirty="0">
                  <a:solidFill>
                    <a:srgbClr val="126164"/>
                  </a:solidFill>
                  <a:latin typeface="时尚中黑简体" panose="01010104010101010101" pitchFamily="2" charset="-122"/>
                  <a:ea typeface="时尚中黑简体" panose="01010104010101010101" pitchFamily="2" charset="-122"/>
                </a:rPr>
                <a:t>产品定位与价值</a:t>
              </a:r>
            </a:p>
          </p:txBody>
        </p:sp>
        <p:pic>
          <p:nvPicPr>
            <p:cNvPr id="65" name="图片 64">
              <a:extLst>
                <a:ext uri="{FF2B5EF4-FFF2-40B4-BE49-F238E27FC236}">
                  <a16:creationId xmlns:a16="http://schemas.microsoft.com/office/drawing/2014/main" id="{00353A6B-BC51-41C1-BED9-3B2FD3B0404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13500000" flipV="1">
              <a:off x="7623383" y="-135449"/>
              <a:ext cx="982290" cy="1878630"/>
            </a:xfrm>
            <a:prstGeom prst="rect">
              <a:avLst/>
            </a:prstGeom>
          </p:spPr>
        </p:pic>
      </p:grpSp>
      <p:sp>
        <p:nvSpPr>
          <p:cNvPr id="2" name="文本框 1">
            <a:extLst>
              <a:ext uri="{FF2B5EF4-FFF2-40B4-BE49-F238E27FC236}">
                <a16:creationId xmlns:a16="http://schemas.microsoft.com/office/drawing/2014/main" id="{F67CC195-DAF2-46B9-9C9E-F1D758825DE0}"/>
              </a:ext>
            </a:extLst>
          </p:cNvPr>
          <p:cNvSpPr txBox="1"/>
          <p:nvPr/>
        </p:nvSpPr>
        <p:spPr>
          <a:xfrm>
            <a:off x="1041737" y="3641271"/>
            <a:ext cx="1015663" cy="2873829"/>
          </a:xfrm>
          <a:prstGeom prst="rect">
            <a:avLst/>
          </a:prstGeom>
          <a:noFill/>
        </p:spPr>
        <p:txBody>
          <a:bodyPr vert="eaVert" wrap="square" rtlCol="0">
            <a:spAutoFit/>
          </a:bodyPr>
          <a:lstStyle/>
          <a:p>
            <a:r>
              <a:rPr lang="zh-CN" altLang="en-US" sz="5400" dirty="0">
                <a:latin typeface="时尚中黑简体" panose="01010104010101010101" pitchFamily="2" charset="-122"/>
                <a:ea typeface="时尚中黑简体" panose="01010104010101010101" pitchFamily="2" charset="-122"/>
              </a:rPr>
              <a:t>物联网</a:t>
            </a:r>
          </a:p>
        </p:txBody>
      </p:sp>
      <p:sp>
        <p:nvSpPr>
          <p:cNvPr id="33" name="文本框 32">
            <a:extLst>
              <a:ext uri="{FF2B5EF4-FFF2-40B4-BE49-F238E27FC236}">
                <a16:creationId xmlns:a16="http://schemas.microsoft.com/office/drawing/2014/main" id="{25BA7CD6-28D1-4953-B971-D30525DF9A95}"/>
              </a:ext>
            </a:extLst>
          </p:cNvPr>
          <p:cNvSpPr txBox="1"/>
          <p:nvPr/>
        </p:nvSpPr>
        <p:spPr>
          <a:xfrm>
            <a:off x="8582591" y="3641271"/>
            <a:ext cx="1015663" cy="2873829"/>
          </a:xfrm>
          <a:prstGeom prst="rect">
            <a:avLst/>
          </a:prstGeom>
          <a:noFill/>
        </p:spPr>
        <p:txBody>
          <a:bodyPr vert="eaVert" wrap="square" rtlCol="0">
            <a:spAutoFit/>
          </a:bodyPr>
          <a:lstStyle/>
          <a:p>
            <a:r>
              <a:rPr lang="zh-CN" altLang="en-US" sz="5400" dirty="0">
                <a:latin typeface="时尚中黑简体" panose="01010104010101010101" pitchFamily="2" charset="-122"/>
                <a:ea typeface="时尚中黑简体" panose="01010104010101010101" pitchFamily="2" charset="-122"/>
              </a:rPr>
              <a:t>智</a:t>
            </a:r>
            <a:r>
              <a:rPr lang="en-US" altLang="zh-CN" sz="5400" dirty="0">
                <a:latin typeface="时尚中黑简体" panose="01010104010101010101" pitchFamily="2" charset="-122"/>
                <a:ea typeface="时尚中黑简体" panose="01010104010101010101" pitchFamily="2" charset="-122"/>
              </a:rPr>
              <a:t>  </a:t>
            </a:r>
            <a:r>
              <a:rPr lang="zh-CN" altLang="en-US" sz="5400" dirty="0">
                <a:latin typeface="时尚中黑简体" panose="01010104010101010101" pitchFamily="2" charset="-122"/>
                <a:ea typeface="时尚中黑简体" panose="01010104010101010101" pitchFamily="2" charset="-122"/>
              </a:rPr>
              <a:t>能</a:t>
            </a:r>
          </a:p>
        </p:txBody>
      </p:sp>
      <p:sp>
        <p:nvSpPr>
          <p:cNvPr id="34" name="文本框 33">
            <a:extLst>
              <a:ext uri="{FF2B5EF4-FFF2-40B4-BE49-F238E27FC236}">
                <a16:creationId xmlns:a16="http://schemas.microsoft.com/office/drawing/2014/main" id="{94C79CB6-46CB-42E6-8E36-DEA1890BDE8A}"/>
              </a:ext>
            </a:extLst>
          </p:cNvPr>
          <p:cNvSpPr txBox="1"/>
          <p:nvPr/>
        </p:nvSpPr>
        <p:spPr>
          <a:xfrm>
            <a:off x="3481905" y="3661664"/>
            <a:ext cx="1015663" cy="2873829"/>
          </a:xfrm>
          <a:prstGeom prst="rect">
            <a:avLst/>
          </a:prstGeom>
          <a:noFill/>
        </p:spPr>
        <p:txBody>
          <a:bodyPr vert="eaVert" wrap="square" rtlCol="0">
            <a:spAutoFit/>
          </a:bodyPr>
          <a:lstStyle/>
          <a:p>
            <a:r>
              <a:rPr lang="zh-CN" altLang="en-US" sz="5400" dirty="0">
                <a:latin typeface="时尚中黑简体" panose="01010104010101010101" pitchFamily="2" charset="-122"/>
                <a:ea typeface="时尚中黑简体" panose="01010104010101010101" pitchFamily="2" charset="-122"/>
              </a:rPr>
              <a:t>大数据</a:t>
            </a:r>
          </a:p>
        </p:txBody>
      </p:sp>
      <p:sp>
        <p:nvSpPr>
          <p:cNvPr id="35" name="文本框 34">
            <a:extLst>
              <a:ext uri="{FF2B5EF4-FFF2-40B4-BE49-F238E27FC236}">
                <a16:creationId xmlns:a16="http://schemas.microsoft.com/office/drawing/2014/main" id="{16452597-7CBE-46AD-88C4-311AD3A8A0AD}"/>
              </a:ext>
            </a:extLst>
          </p:cNvPr>
          <p:cNvSpPr txBox="1"/>
          <p:nvPr/>
        </p:nvSpPr>
        <p:spPr>
          <a:xfrm>
            <a:off x="5822782" y="3683436"/>
            <a:ext cx="1015663" cy="2873829"/>
          </a:xfrm>
          <a:prstGeom prst="rect">
            <a:avLst/>
          </a:prstGeom>
          <a:noFill/>
        </p:spPr>
        <p:txBody>
          <a:bodyPr vert="eaVert" wrap="square" rtlCol="0">
            <a:spAutoFit/>
          </a:bodyPr>
          <a:lstStyle/>
          <a:p>
            <a:r>
              <a:rPr lang="zh-CN" altLang="en-US" sz="5400" dirty="0">
                <a:latin typeface="时尚中黑简体" panose="01010104010101010101" pitchFamily="2" charset="-122"/>
                <a:ea typeface="时尚中黑简体" panose="01010104010101010101" pitchFamily="2" charset="-122"/>
              </a:rPr>
              <a:t>个性化</a:t>
            </a:r>
          </a:p>
        </p:txBody>
      </p:sp>
      <p:sp>
        <p:nvSpPr>
          <p:cNvPr id="7" name="十字形 6">
            <a:extLst>
              <a:ext uri="{FF2B5EF4-FFF2-40B4-BE49-F238E27FC236}">
                <a16:creationId xmlns:a16="http://schemas.microsoft.com/office/drawing/2014/main" id="{26D061F8-D794-4273-A11C-C8D5CF973A5B}"/>
              </a:ext>
            </a:extLst>
          </p:cNvPr>
          <p:cNvSpPr/>
          <p:nvPr/>
        </p:nvSpPr>
        <p:spPr>
          <a:xfrm>
            <a:off x="2356437" y="4653643"/>
            <a:ext cx="685800" cy="685800"/>
          </a:xfrm>
          <a:prstGeom prst="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十字形 36">
            <a:extLst>
              <a:ext uri="{FF2B5EF4-FFF2-40B4-BE49-F238E27FC236}">
                <a16:creationId xmlns:a16="http://schemas.microsoft.com/office/drawing/2014/main" id="{BBA9DD8A-EDBA-4ED4-B6DC-F2F50A252D91}"/>
              </a:ext>
            </a:extLst>
          </p:cNvPr>
          <p:cNvSpPr/>
          <p:nvPr/>
        </p:nvSpPr>
        <p:spPr>
          <a:xfrm>
            <a:off x="4701591" y="4653643"/>
            <a:ext cx="685800" cy="685800"/>
          </a:xfrm>
          <a:prstGeom prst="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形 8" descr="暂停">
            <a:extLst>
              <a:ext uri="{FF2B5EF4-FFF2-40B4-BE49-F238E27FC236}">
                <a16:creationId xmlns:a16="http://schemas.microsoft.com/office/drawing/2014/main" id="{FACE1D0F-7A64-4D74-9342-B8491A14757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5400000">
            <a:off x="7200128" y="4539343"/>
            <a:ext cx="914400" cy="91440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F35D62AA-D9EF-4B7D-B14F-BB1E015D6FE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059991" y="191458"/>
            <a:ext cx="4572009" cy="4044704"/>
          </a:xfrm>
          <a:prstGeom prst="rect">
            <a:avLst/>
          </a:prstGeom>
        </p:spPr>
      </p:pic>
      <p:sp>
        <p:nvSpPr>
          <p:cNvPr id="24" name="文本框 20">
            <a:extLst>
              <a:ext uri="{FF2B5EF4-FFF2-40B4-BE49-F238E27FC236}">
                <a16:creationId xmlns:a16="http://schemas.microsoft.com/office/drawing/2014/main" id="{8BB7DFEC-EF66-4FAA-B99B-A8757D92D67C}"/>
              </a:ext>
            </a:extLst>
          </p:cNvPr>
          <p:cNvSpPr txBox="1">
            <a:spLocks noChangeArrowheads="1"/>
          </p:cNvSpPr>
          <p:nvPr/>
        </p:nvSpPr>
        <p:spPr bwMode="auto">
          <a:xfrm>
            <a:off x="4855332" y="1663346"/>
            <a:ext cx="2981325"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pPr algn="ctr" eaLnBrk="1" hangingPunct="1"/>
            <a:r>
              <a:rPr lang="en-US" altLang="zh-CN" sz="6000" b="1" dirty="0">
                <a:solidFill>
                  <a:schemeClr val="accent1"/>
                </a:solidFill>
              </a:rPr>
              <a:t>02</a:t>
            </a:r>
            <a:endParaRPr lang="zh-CN" altLang="en-US" sz="6000" b="1" dirty="0">
              <a:solidFill>
                <a:schemeClr val="accent1"/>
              </a:solidFill>
            </a:endParaRPr>
          </a:p>
        </p:txBody>
      </p:sp>
      <p:sp>
        <p:nvSpPr>
          <p:cNvPr id="5" name="圆角矩形 20">
            <a:extLst>
              <a:ext uri="{FF2B5EF4-FFF2-40B4-BE49-F238E27FC236}">
                <a16:creationId xmlns:a16="http://schemas.microsoft.com/office/drawing/2014/main" id="{61F3D214-8EE4-4E81-83DE-16F06059FACF}"/>
              </a:ext>
            </a:extLst>
          </p:cNvPr>
          <p:cNvSpPr/>
          <p:nvPr/>
        </p:nvSpPr>
        <p:spPr>
          <a:xfrm>
            <a:off x="2827971" y="4398587"/>
            <a:ext cx="7036046" cy="1232302"/>
          </a:xfrm>
          <a:prstGeom prst="roundRect">
            <a:avLst/>
          </a:prstGeom>
          <a:solidFill>
            <a:schemeClr val="accent1">
              <a:lumMod val="75000"/>
            </a:schemeClr>
          </a:solidFill>
          <a:ln>
            <a:noFill/>
          </a:ln>
          <a:effectLst>
            <a:outerShdw blurRad="88900" dist="50800" dir="5400000" sx="97000" sy="97000" algn="ctr" rotWithShape="0">
              <a:srgbClr val="000000">
                <a:alpha val="4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6600" dirty="0">
                <a:latin typeface="时尚中黑简体" panose="01010104010101010101" pitchFamily="2" charset="-122"/>
                <a:ea typeface="时尚中黑简体" panose="01010104010101010101" pitchFamily="2" charset="-122"/>
              </a:rPr>
              <a:t>设计思路</a:t>
            </a:r>
          </a:p>
        </p:txBody>
      </p:sp>
    </p:spTree>
    <p:extLst>
      <p:ext uri="{BB962C8B-B14F-4D97-AF65-F5344CB8AC3E}">
        <p14:creationId xmlns:p14="http://schemas.microsoft.com/office/powerpoint/2010/main" val="37768105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pSp>
        <p:nvGrpSpPr>
          <p:cNvPr id="40" name="组合 39">
            <a:extLst>
              <a:ext uri="{FF2B5EF4-FFF2-40B4-BE49-F238E27FC236}">
                <a16:creationId xmlns:a16="http://schemas.microsoft.com/office/drawing/2014/main" id="{6CBE624D-484D-486B-BBDF-95EF94D2222F}"/>
              </a:ext>
            </a:extLst>
          </p:cNvPr>
          <p:cNvGrpSpPr/>
          <p:nvPr/>
        </p:nvGrpSpPr>
        <p:grpSpPr>
          <a:xfrm>
            <a:off x="3514269" y="-201705"/>
            <a:ext cx="5539574" cy="1979968"/>
            <a:chOff x="3514269" y="-201705"/>
            <a:chExt cx="5539574" cy="1979968"/>
          </a:xfrm>
        </p:grpSpPr>
        <p:pic>
          <p:nvPicPr>
            <p:cNvPr id="41" name="图片 40">
              <a:extLst>
                <a:ext uri="{FF2B5EF4-FFF2-40B4-BE49-F238E27FC236}">
                  <a16:creationId xmlns:a16="http://schemas.microsoft.com/office/drawing/2014/main" id="{928832C7-8786-4479-8FDA-3C56AAEEF95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8900000">
              <a:off x="3514269" y="-201705"/>
              <a:ext cx="1035277" cy="1979968"/>
            </a:xfrm>
            <a:prstGeom prst="rect">
              <a:avLst/>
            </a:prstGeom>
          </p:spPr>
        </p:pic>
        <p:sp>
          <p:nvSpPr>
            <p:cNvPr id="42" name="圆角矩形 20">
              <a:extLst>
                <a:ext uri="{FF2B5EF4-FFF2-40B4-BE49-F238E27FC236}">
                  <a16:creationId xmlns:a16="http://schemas.microsoft.com/office/drawing/2014/main" id="{89D33334-C129-42B1-AF7F-68A23D683836}"/>
                </a:ext>
              </a:extLst>
            </p:cNvPr>
            <p:cNvSpPr/>
            <p:nvPr/>
          </p:nvSpPr>
          <p:spPr>
            <a:xfrm>
              <a:off x="3727695" y="334953"/>
              <a:ext cx="4597734" cy="805253"/>
            </a:xfrm>
            <a:prstGeom prst="roundRect">
              <a:avLst/>
            </a:prstGeom>
            <a:noFill/>
            <a:ln>
              <a:noFill/>
            </a:ln>
            <a:effectLst>
              <a:outerShdw blurRad="88900" dist="50800" dir="5400000" sx="97000" sy="97000" algn="ctr" rotWithShape="0">
                <a:srgbClr val="000000">
                  <a:alpha val="4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4400" dirty="0">
                  <a:solidFill>
                    <a:srgbClr val="126164"/>
                  </a:solidFill>
                  <a:latin typeface="时尚中黑简体" panose="01010104010101010101" pitchFamily="2" charset="-122"/>
                  <a:ea typeface="时尚中黑简体" panose="01010104010101010101" pitchFamily="2" charset="-122"/>
                </a:rPr>
                <a:t>美术风格</a:t>
              </a:r>
            </a:p>
          </p:txBody>
        </p:sp>
        <p:pic>
          <p:nvPicPr>
            <p:cNvPr id="43" name="图片 42">
              <a:extLst>
                <a:ext uri="{FF2B5EF4-FFF2-40B4-BE49-F238E27FC236}">
                  <a16:creationId xmlns:a16="http://schemas.microsoft.com/office/drawing/2014/main" id="{22AA2EA7-B3C2-4422-A1CB-B8252C84286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3500000" flipV="1">
              <a:off x="7623383" y="-135449"/>
              <a:ext cx="982290" cy="1878630"/>
            </a:xfrm>
            <a:prstGeom prst="rect">
              <a:avLst/>
            </a:prstGeom>
          </p:spPr>
        </p:pic>
      </p:grpSp>
      <p:pic>
        <p:nvPicPr>
          <p:cNvPr id="14" name="图片 13">
            <a:extLst>
              <a:ext uri="{FF2B5EF4-FFF2-40B4-BE49-F238E27FC236}">
                <a16:creationId xmlns:a16="http://schemas.microsoft.com/office/drawing/2014/main" id="{D7014729-A2B7-43D5-91D1-F62C3A3FE32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03289" y="3766317"/>
            <a:ext cx="2756730" cy="2756730"/>
          </a:xfrm>
          <a:prstGeom prst="rect">
            <a:avLst/>
          </a:prstGeom>
        </p:spPr>
      </p:pic>
      <p:pic>
        <p:nvPicPr>
          <p:cNvPr id="16" name="图片 15" descr="图片包含 文字, 矢量图形&#10;&#10;已生成高可信度的说明">
            <a:extLst>
              <a:ext uri="{FF2B5EF4-FFF2-40B4-BE49-F238E27FC236}">
                <a16:creationId xmlns:a16="http://schemas.microsoft.com/office/drawing/2014/main" id="{D9D19FD1-D801-49EE-8291-5E3CB77D5CF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631706" y="3734369"/>
            <a:ext cx="2756731" cy="2756731"/>
          </a:xfrm>
          <a:prstGeom prst="rect">
            <a:avLst/>
          </a:prstGeom>
        </p:spPr>
      </p:pic>
      <p:pic>
        <p:nvPicPr>
          <p:cNvPr id="18" name="图片 17">
            <a:extLst>
              <a:ext uri="{FF2B5EF4-FFF2-40B4-BE49-F238E27FC236}">
                <a16:creationId xmlns:a16="http://schemas.microsoft.com/office/drawing/2014/main" id="{58FEB748-23D2-4A30-8680-D5D5756C6FF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744450" y="1018540"/>
            <a:ext cx="2756730" cy="2756730"/>
          </a:xfrm>
          <a:prstGeom prst="rect">
            <a:avLst/>
          </a:prstGeom>
        </p:spPr>
      </p:pic>
      <p:pic>
        <p:nvPicPr>
          <p:cNvPr id="22" name="图片 21">
            <a:extLst>
              <a:ext uri="{FF2B5EF4-FFF2-40B4-BE49-F238E27FC236}">
                <a16:creationId xmlns:a16="http://schemas.microsoft.com/office/drawing/2014/main" id="{00B9BF44-A620-4404-B577-AAB393B3683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599218" y="1074897"/>
            <a:ext cx="2756730" cy="2756730"/>
          </a:xfrm>
          <a:prstGeom prst="rect">
            <a:avLst/>
          </a:prstGeom>
        </p:spPr>
      </p:pic>
      <p:pic>
        <p:nvPicPr>
          <p:cNvPr id="24" name="图片 23">
            <a:extLst>
              <a:ext uri="{FF2B5EF4-FFF2-40B4-BE49-F238E27FC236}">
                <a16:creationId xmlns:a16="http://schemas.microsoft.com/office/drawing/2014/main" id="{FE792540-79C0-4BEB-9922-88C9321B366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472327" y="1106695"/>
            <a:ext cx="2756731" cy="2756731"/>
          </a:xfrm>
          <a:prstGeom prst="rect">
            <a:avLst/>
          </a:prstGeom>
        </p:spPr>
      </p:pic>
      <p:pic>
        <p:nvPicPr>
          <p:cNvPr id="26" name="图片 25">
            <a:extLst>
              <a:ext uri="{FF2B5EF4-FFF2-40B4-BE49-F238E27FC236}">
                <a16:creationId xmlns:a16="http://schemas.microsoft.com/office/drawing/2014/main" id="{0AF65B51-495E-4804-9112-6CBBDFD3DA3F}"/>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376397" y="3734369"/>
            <a:ext cx="2948590" cy="2948590"/>
          </a:xfrm>
          <a:prstGeom prst="rect">
            <a:avLst/>
          </a:prstGeom>
        </p:spPr>
      </p:pic>
      <p:pic>
        <p:nvPicPr>
          <p:cNvPr id="32" name="图片 31">
            <a:extLst>
              <a:ext uri="{FF2B5EF4-FFF2-40B4-BE49-F238E27FC236}">
                <a16:creationId xmlns:a16="http://schemas.microsoft.com/office/drawing/2014/main" id="{772693D1-4E43-4575-BF9B-2C35B4BD00D3}"/>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146465" y="-212811"/>
            <a:ext cx="4070571" cy="685800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grpSp>
        <p:nvGrpSpPr>
          <p:cNvPr id="40" name="组合 39">
            <a:extLst>
              <a:ext uri="{FF2B5EF4-FFF2-40B4-BE49-F238E27FC236}">
                <a16:creationId xmlns:a16="http://schemas.microsoft.com/office/drawing/2014/main" id="{5ADE4C04-86BA-47B6-B370-F39835E60E4E}"/>
              </a:ext>
            </a:extLst>
          </p:cNvPr>
          <p:cNvGrpSpPr/>
          <p:nvPr/>
        </p:nvGrpSpPr>
        <p:grpSpPr>
          <a:xfrm>
            <a:off x="3514269" y="-201705"/>
            <a:ext cx="5539574" cy="1979968"/>
            <a:chOff x="3514269" y="-201705"/>
            <a:chExt cx="5539574" cy="1979968"/>
          </a:xfrm>
        </p:grpSpPr>
        <p:pic>
          <p:nvPicPr>
            <p:cNvPr id="41" name="图片 40">
              <a:extLst>
                <a:ext uri="{FF2B5EF4-FFF2-40B4-BE49-F238E27FC236}">
                  <a16:creationId xmlns:a16="http://schemas.microsoft.com/office/drawing/2014/main" id="{B179578A-6BB1-44D4-8023-9D6AEE8010F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8900000">
              <a:off x="3514269" y="-201705"/>
              <a:ext cx="1035277" cy="1979968"/>
            </a:xfrm>
            <a:prstGeom prst="rect">
              <a:avLst/>
            </a:prstGeom>
          </p:spPr>
        </p:pic>
        <p:sp>
          <p:nvSpPr>
            <p:cNvPr id="42" name="圆角矩形 20">
              <a:extLst>
                <a:ext uri="{FF2B5EF4-FFF2-40B4-BE49-F238E27FC236}">
                  <a16:creationId xmlns:a16="http://schemas.microsoft.com/office/drawing/2014/main" id="{795D9A93-079E-4C67-8786-E62F9984C06B}"/>
                </a:ext>
              </a:extLst>
            </p:cNvPr>
            <p:cNvSpPr/>
            <p:nvPr/>
          </p:nvSpPr>
          <p:spPr>
            <a:xfrm>
              <a:off x="3727695" y="334953"/>
              <a:ext cx="4597734" cy="805253"/>
            </a:xfrm>
            <a:prstGeom prst="roundRect">
              <a:avLst/>
            </a:prstGeom>
            <a:noFill/>
            <a:ln>
              <a:noFill/>
            </a:ln>
            <a:effectLst>
              <a:outerShdw blurRad="88900" dist="50800" dir="5400000" sx="97000" sy="97000" algn="ctr" rotWithShape="0">
                <a:srgbClr val="000000">
                  <a:alpha val="4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4400" dirty="0">
                  <a:solidFill>
                    <a:srgbClr val="126164"/>
                  </a:solidFill>
                  <a:latin typeface="时尚中黑简体" panose="01010104010101010101" pitchFamily="2" charset="-122"/>
                  <a:ea typeface="时尚中黑简体" panose="01010104010101010101" pitchFamily="2" charset="-122"/>
                </a:rPr>
                <a:t>物理架构</a:t>
              </a:r>
            </a:p>
          </p:txBody>
        </p:sp>
        <p:pic>
          <p:nvPicPr>
            <p:cNvPr id="43" name="图片 42">
              <a:extLst>
                <a:ext uri="{FF2B5EF4-FFF2-40B4-BE49-F238E27FC236}">
                  <a16:creationId xmlns:a16="http://schemas.microsoft.com/office/drawing/2014/main" id="{FEC91617-7D01-45E6-812F-ABFF007CF97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13500000" flipV="1">
              <a:off x="7623383" y="-135449"/>
              <a:ext cx="982290" cy="1878630"/>
            </a:xfrm>
            <a:prstGeom prst="rect">
              <a:avLst/>
            </a:prstGeom>
          </p:spPr>
        </p:pic>
      </p:grpSp>
      <p:cxnSp>
        <p:nvCxnSpPr>
          <p:cNvPr id="44" name="Straight Connector 29">
            <a:extLst>
              <a:ext uri="{FF2B5EF4-FFF2-40B4-BE49-F238E27FC236}">
                <a16:creationId xmlns:a16="http://schemas.microsoft.com/office/drawing/2014/main" id="{0A8D8937-E90A-4B53-8C68-02DC334AE52E}"/>
              </a:ext>
            </a:extLst>
          </p:cNvPr>
          <p:cNvCxnSpPr>
            <a:cxnSpLocks/>
          </p:cNvCxnSpPr>
          <p:nvPr/>
        </p:nvCxnSpPr>
        <p:spPr>
          <a:xfrm>
            <a:off x="603813" y="3502967"/>
            <a:ext cx="10929022" cy="1"/>
          </a:xfrm>
          <a:prstGeom prst="line">
            <a:avLst/>
          </a:prstGeom>
          <a:ln>
            <a:solidFill>
              <a:schemeClr val="bg1">
                <a:lumMod val="85000"/>
              </a:schemeClr>
            </a:solidFill>
            <a:prstDash val="sysDot"/>
            <a:headEnd type="diamond" w="med" len="med"/>
            <a:tailEnd type="diamond" w="med" len="med"/>
          </a:ln>
        </p:spPr>
        <p:style>
          <a:lnRef idx="1">
            <a:schemeClr val="accent1"/>
          </a:lnRef>
          <a:fillRef idx="0">
            <a:schemeClr val="accent1"/>
          </a:fillRef>
          <a:effectRef idx="0">
            <a:schemeClr val="accent1"/>
          </a:effectRef>
          <a:fontRef idx="minor">
            <a:schemeClr val="tx1"/>
          </a:fontRef>
        </p:style>
      </p:cxnSp>
      <p:sp>
        <p:nvSpPr>
          <p:cNvPr id="2" name="Rectangle 2">
            <a:extLst>
              <a:ext uri="{FF2B5EF4-FFF2-40B4-BE49-F238E27FC236}">
                <a16:creationId xmlns:a16="http://schemas.microsoft.com/office/drawing/2014/main" id="{76D11E97-A75E-46BA-AB28-675187F28A79}"/>
              </a:ext>
            </a:extLst>
          </p:cNvPr>
          <p:cNvSpPr>
            <a:spLocks noChangeArrowheads="1"/>
          </p:cNvSpPr>
          <p:nvPr/>
        </p:nvSpPr>
        <p:spPr bwMode="auto">
          <a:xfrm>
            <a:off x="724035" y="1572521"/>
            <a:ext cx="15768026"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3" name="对象 2">
            <a:extLst>
              <a:ext uri="{FF2B5EF4-FFF2-40B4-BE49-F238E27FC236}">
                <a16:creationId xmlns:a16="http://schemas.microsoft.com/office/drawing/2014/main" id="{F3BD8624-10E8-4FA6-AD6D-DAA03B5312BD}"/>
              </a:ext>
            </a:extLst>
          </p:cNvPr>
          <p:cNvGraphicFramePr>
            <a:graphicFrameLocks noChangeAspect="1"/>
          </p:cNvGraphicFramePr>
          <p:nvPr>
            <p:extLst>
              <p:ext uri="{D42A27DB-BD31-4B8C-83A1-F6EECF244321}">
                <p14:modId xmlns:p14="http://schemas.microsoft.com/office/powerpoint/2010/main" val="292302891"/>
              </p:ext>
            </p:extLst>
          </p:nvPr>
        </p:nvGraphicFramePr>
        <p:xfrm>
          <a:off x="724035" y="1682781"/>
          <a:ext cx="10864152" cy="4145273"/>
        </p:xfrm>
        <a:graphic>
          <a:graphicData uri="http://schemas.openxmlformats.org/presentationml/2006/ole">
            <mc:AlternateContent xmlns:mc="http://schemas.openxmlformats.org/markup-compatibility/2006">
              <mc:Choice xmlns:v="urn:schemas-microsoft-com:vml" Requires="v">
                <p:oleObj spid="_x0000_s1050" name="Visio" r:id="rId7" imgW="8725029" imgH="3333680" progId="Visio.Drawing.15">
                  <p:embed/>
                </p:oleObj>
              </mc:Choice>
              <mc:Fallback>
                <p:oleObj name="Visio" r:id="rId7" imgW="8725029" imgH="3333680" progId="Visio.Drawing.15">
                  <p:embed/>
                  <p:pic>
                    <p:nvPicPr>
                      <p:cNvPr id="0" name="Object 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24035" y="1682781"/>
                        <a:ext cx="10864152" cy="4145273"/>
                      </a:xfrm>
                      <a:prstGeom prst="rect">
                        <a:avLst/>
                      </a:prstGeom>
                      <a:noFill/>
                    </p:spPr>
                  </p:pic>
                </p:oleObj>
              </mc:Fallback>
            </mc:AlternateContent>
          </a:graphicData>
        </a:graphic>
      </p:graphicFrame>
      <p:pic>
        <p:nvPicPr>
          <p:cNvPr id="17" name="图片 16">
            <a:extLst>
              <a:ext uri="{FF2B5EF4-FFF2-40B4-BE49-F238E27FC236}">
                <a16:creationId xmlns:a16="http://schemas.microsoft.com/office/drawing/2014/main" id="{F0067DFF-F2A6-4DD5-9987-2DCA884B39C5}"/>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24497" y="1140206"/>
            <a:ext cx="3657607" cy="5169419"/>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F35D62AA-D9EF-4B7D-B14F-BB1E015D6FE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059991" y="191458"/>
            <a:ext cx="4572009" cy="4044704"/>
          </a:xfrm>
          <a:prstGeom prst="rect">
            <a:avLst/>
          </a:prstGeom>
        </p:spPr>
      </p:pic>
      <p:sp>
        <p:nvSpPr>
          <p:cNvPr id="24" name="文本框 20">
            <a:extLst>
              <a:ext uri="{FF2B5EF4-FFF2-40B4-BE49-F238E27FC236}">
                <a16:creationId xmlns:a16="http://schemas.microsoft.com/office/drawing/2014/main" id="{8BB7DFEC-EF66-4FAA-B99B-A8757D92D67C}"/>
              </a:ext>
            </a:extLst>
          </p:cNvPr>
          <p:cNvSpPr txBox="1">
            <a:spLocks noChangeArrowheads="1"/>
          </p:cNvSpPr>
          <p:nvPr/>
        </p:nvSpPr>
        <p:spPr bwMode="auto">
          <a:xfrm>
            <a:off x="4855332" y="1663346"/>
            <a:ext cx="2981325"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pPr algn="ctr" eaLnBrk="1" hangingPunct="1"/>
            <a:r>
              <a:rPr lang="en-US" altLang="zh-CN" sz="6000" b="1" dirty="0">
                <a:solidFill>
                  <a:schemeClr val="accent1"/>
                </a:solidFill>
              </a:rPr>
              <a:t>03</a:t>
            </a:r>
            <a:endParaRPr lang="zh-CN" altLang="en-US" sz="6000" b="1" dirty="0">
              <a:solidFill>
                <a:schemeClr val="accent1"/>
              </a:solidFill>
            </a:endParaRPr>
          </a:p>
        </p:txBody>
      </p:sp>
      <p:sp>
        <p:nvSpPr>
          <p:cNvPr id="5" name="圆角矩形 20">
            <a:extLst>
              <a:ext uri="{FF2B5EF4-FFF2-40B4-BE49-F238E27FC236}">
                <a16:creationId xmlns:a16="http://schemas.microsoft.com/office/drawing/2014/main" id="{12BCD86E-73B6-4BDF-824C-E65DAD9E8B64}"/>
              </a:ext>
            </a:extLst>
          </p:cNvPr>
          <p:cNvSpPr/>
          <p:nvPr/>
        </p:nvSpPr>
        <p:spPr>
          <a:xfrm>
            <a:off x="2827971" y="4398587"/>
            <a:ext cx="7036046" cy="1232302"/>
          </a:xfrm>
          <a:prstGeom prst="roundRect">
            <a:avLst/>
          </a:prstGeom>
          <a:solidFill>
            <a:schemeClr val="accent1">
              <a:lumMod val="75000"/>
            </a:schemeClr>
          </a:solidFill>
          <a:ln>
            <a:noFill/>
          </a:ln>
          <a:effectLst>
            <a:outerShdw blurRad="88900" dist="50800" dir="5400000" sx="97000" sy="97000" algn="ctr" rotWithShape="0">
              <a:srgbClr val="000000">
                <a:alpha val="4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6600" dirty="0">
                <a:latin typeface="时尚中黑简体" panose="01010104010101010101" pitchFamily="2" charset="-122"/>
                <a:ea typeface="时尚中黑简体" panose="01010104010101010101" pitchFamily="2" charset="-122"/>
              </a:rPr>
              <a:t>关键技术与特色</a:t>
            </a:r>
          </a:p>
        </p:txBody>
      </p:sp>
    </p:spTree>
    <p:extLst>
      <p:ext uri="{BB962C8B-B14F-4D97-AF65-F5344CB8AC3E}">
        <p14:creationId xmlns:p14="http://schemas.microsoft.com/office/powerpoint/2010/main" val="629052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pSp>
        <p:nvGrpSpPr>
          <p:cNvPr id="46" name="组合 45">
            <a:extLst>
              <a:ext uri="{FF2B5EF4-FFF2-40B4-BE49-F238E27FC236}">
                <a16:creationId xmlns:a16="http://schemas.microsoft.com/office/drawing/2014/main" id="{B2064183-C457-4102-BBB2-8565C512A776}"/>
              </a:ext>
            </a:extLst>
          </p:cNvPr>
          <p:cNvGrpSpPr/>
          <p:nvPr/>
        </p:nvGrpSpPr>
        <p:grpSpPr>
          <a:xfrm>
            <a:off x="3514269" y="-201705"/>
            <a:ext cx="5539574" cy="1979968"/>
            <a:chOff x="3514269" y="-201705"/>
            <a:chExt cx="5539574" cy="1979968"/>
          </a:xfrm>
        </p:grpSpPr>
        <p:pic>
          <p:nvPicPr>
            <p:cNvPr id="47" name="图片 46">
              <a:extLst>
                <a:ext uri="{FF2B5EF4-FFF2-40B4-BE49-F238E27FC236}">
                  <a16:creationId xmlns:a16="http://schemas.microsoft.com/office/drawing/2014/main" id="{5AF306B4-C9E6-4E0C-B1E8-9EA550696C9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8900000">
              <a:off x="3514269" y="-201705"/>
              <a:ext cx="1035277" cy="1979968"/>
            </a:xfrm>
            <a:prstGeom prst="rect">
              <a:avLst/>
            </a:prstGeom>
          </p:spPr>
        </p:pic>
        <p:sp>
          <p:nvSpPr>
            <p:cNvPr id="48" name="圆角矩形 20">
              <a:extLst>
                <a:ext uri="{FF2B5EF4-FFF2-40B4-BE49-F238E27FC236}">
                  <a16:creationId xmlns:a16="http://schemas.microsoft.com/office/drawing/2014/main" id="{FE0BE3A3-08A7-42D0-873F-2ED7DFFFE598}"/>
                </a:ext>
              </a:extLst>
            </p:cNvPr>
            <p:cNvSpPr/>
            <p:nvPr/>
          </p:nvSpPr>
          <p:spPr>
            <a:xfrm>
              <a:off x="3727695" y="334953"/>
              <a:ext cx="4597734" cy="805253"/>
            </a:xfrm>
            <a:prstGeom prst="roundRect">
              <a:avLst/>
            </a:prstGeom>
            <a:noFill/>
            <a:ln>
              <a:noFill/>
            </a:ln>
            <a:effectLst>
              <a:outerShdw blurRad="88900" dist="50800" dir="5400000" sx="97000" sy="97000" algn="ctr" rotWithShape="0">
                <a:srgbClr val="000000">
                  <a:alpha val="4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4400" dirty="0">
                  <a:solidFill>
                    <a:srgbClr val="126164"/>
                  </a:solidFill>
                  <a:latin typeface="时尚中黑简体" panose="01010104010101010101" pitchFamily="2" charset="-122"/>
                  <a:ea typeface="时尚中黑简体" panose="01010104010101010101" pitchFamily="2" charset="-122"/>
                </a:rPr>
                <a:t>一次编码</a:t>
              </a:r>
              <a:endParaRPr lang="en-US" altLang="zh-CN" sz="4400" dirty="0">
                <a:solidFill>
                  <a:srgbClr val="126164"/>
                </a:solidFill>
                <a:latin typeface="时尚中黑简体" panose="01010104010101010101" pitchFamily="2" charset="-122"/>
                <a:ea typeface="时尚中黑简体" panose="01010104010101010101" pitchFamily="2" charset="-122"/>
              </a:endParaRPr>
            </a:p>
            <a:p>
              <a:pPr algn="ctr"/>
              <a:r>
                <a:rPr lang="en-US" altLang="zh-CN" sz="4400" dirty="0">
                  <a:solidFill>
                    <a:srgbClr val="126164"/>
                  </a:solidFill>
                  <a:latin typeface="时尚中黑简体" panose="01010104010101010101" pitchFamily="2" charset="-122"/>
                  <a:ea typeface="时尚中黑简体" panose="01010104010101010101" pitchFamily="2" charset="-122"/>
                </a:rPr>
                <a:t>N</a:t>
              </a:r>
              <a:r>
                <a:rPr lang="zh-CN" altLang="en-US" sz="4400" dirty="0">
                  <a:solidFill>
                    <a:srgbClr val="126164"/>
                  </a:solidFill>
                  <a:latin typeface="时尚中黑简体" panose="01010104010101010101" pitchFamily="2" charset="-122"/>
                  <a:ea typeface="时尚中黑简体" panose="01010104010101010101" pitchFamily="2" charset="-122"/>
                </a:rPr>
                <a:t>次部署</a:t>
              </a:r>
            </a:p>
          </p:txBody>
        </p:sp>
        <p:pic>
          <p:nvPicPr>
            <p:cNvPr id="49" name="图片 48">
              <a:extLst>
                <a:ext uri="{FF2B5EF4-FFF2-40B4-BE49-F238E27FC236}">
                  <a16:creationId xmlns:a16="http://schemas.microsoft.com/office/drawing/2014/main" id="{76C03F96-E99D-4A06-9760-C651CF992BE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3500000" flipV="1">
              <a:off x="7623383" y="-135449"/>
              <a:ext cx="982290" cy="1878630"/>
            </a:xfrm>
            <a:prstGeom prst="rect">
              <a:avLst/>
            </a:prstGeom>
          </p:spPr>
        </p:pic>
      </p:grpSp>
      <p:pic>
        <p:nvPicPr>
          <p:cNvPr id="9" name="图片 8">
            <a:extLst>
              <a:ext uri="{FF2B5EF4-FFF2-40B4-BE49-F238E27FC236}">
                <a16:creationId xmlns:a16="http://schemas.microsoft.com/office/drawing/2014/main" id="{D7A77537-6F5D-4BA1-83CC-A4804C3BB8B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339982" y="391202"/>
            <a:ext cx="3585882" cy="6858000"/>
          </a:xfrm>
          <a:prstGeom prst="rect">
            <a:avLst/>
          </a:prstGeom>
        </p:spPr>
      </p:pic>
      <p:pic>
        <p:nvPicPr>
          <p:cNvPr id="3" name="图片 2">
            <a:extLst>
              <a:ext uri="{FF2B5EF4-FFF2-40B4-BE49-F238E27FC236}">
                <a16:creationId xmlns:a16="http://schemas.microsoft.com/office/drawing/2014/main" id="{36A687E7-E129-42B0-B70B-356B702C0719}"/>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0" y="1572252"/>
            <a:ext cx="5695264" cy="3796843"/>
          </a:xfrm>
          <a:prstGeom prst="rect">
            <a:avLst/>
          </a:prstGeom>
        </p:spPr>
      </p:pic>
      <p:pic>
        <p:nvPicPr>
          <p:cNvPr id="5" name="图片 4" descr="图片包含 物体&#10;&#10;已生成极高可信度的说明">
            <a:extLst>
              <a:ext uri="{FF2B5EF4-FFF2-40B4-BE49-F238E27FC236}">
                <a16:creationId xmlns:a16="http://schemas.microsoft.com/office/drawing/2014/main" id="{A76BA0CF-822F-4437-B2B2-81859D40AAC8}"/>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016439" y="1614786"/>
            <a:ext cx="4023580" cy="1681856"/>
          </a:xfrm>
          <a:prstGeom prst="rect">
            <a:avLst/>
          </a:prstGeom>
        </p:spPr>
      </p:pic>
      <p:pic>
        <p:nvPicPr>
          <p:cNvPr id="7" name="图片 6">
            <a:extLst>
              <a:ext uri="{FF2B5EF4-FFF2-40B4-BE49-F238E27FC236}">
                <a16:creationId xmlns:a16="http://schemas.microsoft.com/office/drawing/2014/main" id="{72B22B80-42BD-425D-BA85-93D329FF1926}"/>
              </a:ext>
            </a:extLst>
          </p:cNvPr>
          <p:cNvPicPr>
            <a:picLocks noChangeAspect="1"/>
          </p:cNvPicPr>
          <p:nvPr/>
        </p:nvPicPr>
        <p:blipFill>
          <a:blip r:embed="rId10">
            <a:extLst>
              <a:ext uri="{BEBA8EAE-BF5A-486C-A8C5-ECC9F3942E4B}">
                <a14:imgProps xmlns:a14="http://schemas.microsoft.com/office/drawing/2010/main">
                  <a14:imgLayer r:embed="rId11">
                    <a14:imgEffect>
                      <a14:backgroundRemoval t="9762" b="93116" l="10000" r="90000">
                        <a14:foregroundMark x1="40625" y1="91239" x2="42625" y2="92365"/>
                        <a14:foregroundMark x1="59250" y1="90738" x2="59000" y2="93116"/>
                        <a14:foregroundMark x1="44000" y1="31039" x2="48250" y2="30538"/>
                        <a14:foregroundMark x1="42625" y1="90488" x2="41375" y2="92866"/>
                        <a14:foregroundMark x1="81875" y1="50563" x2="81625" y2="42553"/>
                        <a14:foregroundMark x1="16750" y1="62078" x2="17250" y2="45432"/>
                      </a14:backgroundRemoval>
                    </a14:imgEffect>
                  </a14:imgLayer>
                </a14:imgProps>
              </a:ext>
              <a:ext uri="{28A0092B-C50C-407E-A947-70E740481C1C}">
                <a14:useLocalDpi xmlns:a14="http://schemas.microsoft.com/office/drawing/2010/main" val="0"/>
              </a:ext>
            </a:extLst>
          </a:blip>
          <a:stretch>
            <a:fillRect/>
          </a:stretch>
        </p:blipFill>
        <p:spPr>
          <a:xfrm>
            <a:off x="4814889" y="3251946"/>
            <a:ext cx="3585883" cy="3581401"/>
          </a:xfrm>
          <a:prstGeom prst="rect">
            <a:avLst/>
          </a:prstGeom>
        </p:spPr>
      </p:pic>
      <p:pic>
        <p:nvPicPr>
          <p:cNvPr id="10" name="图片 9">
            <a:extLst>
              <a:ext uri="{FF2B5EF4-FFF2-40B4-BE49-F238E27FC236}">
                <a16:creationId xmlns:a16="http://schemas.microsoft.com/office/drawing/2014/main" id="{03AB9BAF-64CE-4E04-9483-62BDE351A860}"/>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580644" y="1228255"/>
            <a:ext cx="2506884" cy="2506884"/>
          </a:xfrm>
          <a:prstGeom prst="rect">
            <a:avLst/>
          </a:prstGeom>
        </p:spPr>
      </p:pic>
      <p:cxnSp>
        <p:nvCxnSpPr>
          <p:cNvPr id="12" name="直接箭头连接符 11">
            <a:extLst>
              <a:ext uri="{FF2B5EF4-FFF2-40B4-BE49-F238E27FC236}">
                <a16:creationId xmlns:a16="http://schemas.microsoft.com/office/drawing/2014/main" id="{7869C492-245A-472B-9D5D-110C44255496}"/>
              </a:ext>
            </a:extLst>
          </p:cNvPr>
          <p:cNvCxnSpPr/>
          <p:nvPr/>
        </p:nvCxnSpPr>
        <p:spPr>
          <a:xfrm flipV="1">
            <a:off x="3925891" y="2321256"/>
            <a:ext cx="946211" cy="481288"/>
          </a:xfrm>
          <a:prstGeom prst="straightConnector1">
            <a:avLst/>
          </a:prstGeom>
          <a:ln w="254000">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a:extLst>
              <a:ext uri="{FF2B5EF4-FFF2-40B4-BE49-F238E27FC236}">
                <a16:creationId xmlns:a16="http://schemas.microsoft.com/office/drawing/2014/main" id="{73954E16-2797-41F5-AE1E-4E00BB6D7AF6}"/>
              </a:ext>
            </a:extLst>
          </p:cNvPr>
          <p:cNvCxnSpPr>
            <a:cxnSpLocks/>
          </p:cNvCxnSpPr>
          <p:nvPr/>
        </p:nvCxnSpPr>
        <p:spPr>
          <a:xfrm>
            <a:off x="8800725" y="2441408"/>
            <a:ext cx="1064756" cy="40289"/>
          </a:xfrm>
          <a:prstGeom prst="straightConnector1">
            <a:avLst/>
          </a:prstGeom>
          <a:ln w="254000">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a:extLst>
              <a:ext uri="{FF2B5EF4-FFF2-40B4-BE49-F238E27FC236}">
                <a16:creationId xmlns:a16="http://schemas.microsoft.com/office/drawing/2014/main" id="{A05E04F9-847F-4CBA-A94D-798C6EE03073}"/>
              </a:ext>
            </a:extLst>
          </p:cNvPr>
          <p:cNvCxnSpPr>
            <a:cxnSpLocks/>
          </p:cNvCxnSpPr>
          <p:nvPr/>
        </p:nvCxnSpPr>
        <p:spPr>
          <a:xfrm>
            <a:off x="3925891" y="4439704"/>
            <a:ext cx="946211" cy="411392"/>
          </a:xfrm>
          <a:prstGeom prst="straightConnector1">
            <a:avLst/>
          </a:prstGeom>
          <a:ln w="254000">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a:extLst>
              <a:ext uri="{FF2B5EF4-FFF2-40B4-BE49-F238E27FC236}">
                <a16:creationId xmlns:a16="http://schemas.microsoft.com/office/drawing/2014/main" id="{F7FB326A-4BF2-4A5B-93E3-68A5F246CC10}"/>
              </a:ext>
            </a:extLst>
          </p:cNvPr>
          <p:cNvCxnSpPr>
            <a:cxnSpLocks/>
          </p:cNvCxnSpPr>
          <p:nvPr/>
        </p:nvCxnSpPr>
        <p:spPr>
          <a:xfrm>
            <a:off x="2472113" y="4645400"/>
            <a:ext cx="0" cy="1145749"/>
          </a:xfrm>
          <a:prstGeom prst="straightConnector1">
            <a:avLst/>
          </a:prstGeom>
          <a:ln w="254000">
            <a:tailEnd type="triangle"/>
          </a:ln>
        </p:spPr>
        <p:style>
          <a:lnRef idx="1">
            <a:schemeClr val="accent1"/>
          </a:lnRef>
          <a:fillRef idx="0">
            <a:schemeClr val="accent1"/>
          </a:fillRef>
          <a:effectRef idx="0">
            <a:schemeClr val="accent1"/>
          </a:effectRef>
          <a:fontRef idx="minor">
            <a:schemeClr val="tx1"/>
          </a:fontRef>
        </p:style>
      </p:cxnSp>
      <p:sp>
        <p:nvSpPr>
          <p:cNvPr id="20" name="文本框 19">
            <a:extLst>
              <a:ext uri="{FF2B5EF4-FFF2-40B4-BE49-F238E27FC236}">
                <a16:creationId xmlns:a16="http://schemas.microsoft.com/office/drawing/2014/main" id="{BFEEDDB5-02B4-4C54-97D7-DF939C93F829}"/>
              </a:ext>
            </a:extLst>
          </p:cNvPr>
          <p:cNvSpPr txBox="1"/>
          <p:nvPr/>
        </p:nvSpPr>
        <p:spPr>
          <a:xfrm>
            <a:off x="1228355" y="4870117"/>
            <a:ext cx="2628196" cy="1862048"/>
          </a:xfrm>
          <a:prstGeom prst="rect">
            <a:avLst/>
          </a:prstGeom>
          <a:noFill/>
        </p:spPr>
        <p:txBody>
          <a:bodyPr wrap="square" rtlCol="0">
            <a:spAutoFit/>
          </a:bodyPr>
          <a:lstStyle/>
          <a:p>
            <a:r>
              <a:rPr lang="en-US" altLang="zh-CN" sz="11500" dirty="0">
                <a:solidFill>
                  <a:schemeClr val="accent1"/>
                </a:solidFill>
              </a:rPr>
              <a:t>……</a:t>
            </a:r>
            <a:endParaRPr lang="zh-CN" altLang="en-US" sz="11500" dirty="0">
              <a:solidFill>
                <a:schemeClr val="accent1"/>
              </a:solidFill>
            </a:endParaRP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4444444"/>
</p:tagLst>
</file>

<file path=ppt/theme/theme1.xml><?xml version="1.0" encoding="utf-8"?>
<a:theme xmlns:a="http://schemas.openxmlformats.org/drawingml/2006/main" name="第一PPT，www.1ppt.com">
  <a:themeElements>
    <a:clrScheme name="自定义 37">
      <a:dk1>
        <a:sysClr val="windowText" lastClr="000000"/>
      </a:dk1>
      <a:lt1>
        <a:sysClr val="window" lastClr="FFFFFF"/>
      </a:lt1>
      <a:dk2>
        <a:srgbClr val="000000"/>
      </a:dk2>
      <a:lt2>
        <a:srgbClr val="F8F8F8"/>
      </a:lt2>
      <a:accent1>
        <a:srgbClr val="188186"/>
      </a:accent1>
      <a:accent2>
        <a:srgbClr val="188186"/>
      </a:accent2>
      <a:accent3>
        <a:srgbClr val="188186"/>
      </a:accent3>
      <a:accent4>
        <a:srgbClr val="188186"/>
      </a:accent4>
      <a:accent5>
        <a:srgbClr val="188186"/>
      </a:accent5>
      <a:accent6>
        <a:srgbClr val="188186"/>
      </a:accent6>
      <a:hlink>
        <a:srgbClr val="5F5F5F"/>
      </a:hlink>
      <a:folHlink>
        <a:srgbClr val="919191"/>
      </a:folHlink>
    </a:clrScheme>
    <a:fontScheme name="微软雅黑">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389</TotalTime>
  <Words>694</Words>
  <Application>Microsoft Office PowerPoint</Application>
  <PresentationFormat>宽屏</PresentationFormat>
  <Paragraphs>73</Paragraphs>
  <Slides>16</Slides>
  <Notes>16</Notes>
  <HiddenSlides>0</HiddenSlides>
  <MMClips>0</MMClips>
  <ScaleCrop>false</ScaleCrop>
  <HeadingPairs>
    <vt:vector size="8" baseType="variant">
      <vt:variant>
        <vt:lpstr>已用的字体</vt:lpstr>
      </vt:variant>
      <vt:variant>
        <vt:i4>5</vt:i4>
      </vt:variant>
      <vt:variant>
        <vt:lpstr>主题</vt:lpstr>
      </vt:variant>
      <vt:variant>
        <vt:i4>1</vt:i4>
      </vt:variant>
      <vt:variant>
        <vt:lpstr>嵌入 OLE 服务器</vt:lpstr>
      </vt:variant>
      <vt:variant>
        <vt:i4>1</vt:i4>
      </vt:variant>
      <vt:variant>
        <vt:lpstr>幻灯片标题</vt:lpstr>
      </vt:variant>
      <vt:variant>
        <vt:i4>16</vt:i4>
      </vt:variant>
    </vt:vector>
  </HeadingPairs>
  <TitlesOfParts>
    <vt:vector size="23" baseType="lpstr">
      <vt:lpstr>Arial</vt:lpstr>
      <vt:lpstr>Calibri</vt:lpstr>
      <vt:lpstr>宋体</vt:lpstr>
      <vt:lpstr>微软雅黑</vt:lpstr>
      <vt:lpstr>时尚中黑简体</vt:lpstr>
      <vt:lpstr>第一PPT，www.1ppt.com</vt:lpstr>
      <vt:lpstr>Visio</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4444444</dc:title>
  <dc:creator>Administrator</dc:creator>
  <cp:lastModifiedBy>吴 幸融</cp:lastModifiedBy>
  <cp:revision>109</cp:revision>
  <dcterms:created xsi:type="dcterms:W3CDTF">2015-06-07T09:29:00Z</dcterms:created>
  <dcterms:modified xsi:type="dcterms:W3CDTF">2018-09-10T02:26:35Z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2052-10.1.0.6553</vt:lpwstr>
  </property>
</Properties>
</file>